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9" r:id="rId2"/>
    <p:sldId id="297" r:id="rId3"/>
    <p:sldId id="262" r:id="rId4"/>
    <p:sldId id="298" r:id="rId5"/>
    <p:sldId id="268" r:id="rId6"/>
    <p:sldId id="338" r:id="rId7"/>
    <p:sldId id="337" r:id="rId8"/>
    <p:sldId id="271" r:id="rId9"/>
    <p:sldId id="310" r:id="rId10"/>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0066"/>
    <a:srgbClr val="003300"/>
    <a:srgbClr val="3333FF"/>
    <a:srgbClr val="FF99CC"/>
    <a:srgbClr val="00A474"/>
    <a:srgbClr val="FF3F3F"/>
    <a:srgbClr val="FF66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0" autoAdjust="0"/>
    <p:restoredTop sz="97243" autoAdjust="0"/>
  </p:normalViewPr>
  <p:slideViewPr>
    <p:cSldViewPr>
      <p:cViewPr>
        <p:scale>
          <a:sx n="100" d="100"/>
          <a:sy n="100" d="100"/>
        </p:scale>
        <p:origin x="-564" y="1092"/>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70" y="-102"/>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3078353" cy="512063"/>
          </a:xfrm>
          <a:prstGeom prst="rect">
            <a:avLst/>
          </a:prstGeom>
        </p:spPr>
        <p:txBody>
          <a:bodyPr vert="horz" lIns="95432" tIns="47715" rIns="95432" bIns="47715"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2448" y="4"/>
            <a:ext cx="3078352" cy="512063"/>
          </a:xfrm>
          <a:prstGeom prst="rect">
            <a:avLst/>
          </a:prstGeom>
        </p:spPr>
        <p:txBody>
          <a:bodyPr vert="horz" lIns="95432" tIns="47715" rIns="95432" bIns="47715" rtlCol="0"/>
          <a:lstStyle>
            <a:lvl1pPr algn="r">
              <a:defRPr sz="1300"/>
            </a:lvl1pPr>
          </a:lstStyle>
          <a:p>
            <a:fld id="{9C90DD38-BB82-4147-9931-2FA41D616644}" type="datetimeFigureOut">
              <a:rPr kumimoji="1" lang="ja-JP" altLang="en-US" smtClean="0"/>
              <a:t>2016/6/29</a:t>
            </a:fld>
            <a:endParaRPr kumimoji="1" lang="ja-JP" altLang="en-US"/>
          </a:p>
        </p:txBody>
      </p:sp>
      <p:sp>
        <p:nvSpPr>
          <p:cNvPr id="4" name="フッター プレースホルダー 3"/>
          <p:cNvSpPr>
            <a:spLocks noGrp="1"/>
          </p:cNvSpPr>
          <p:nvPr>
            <p:ph type="ftr" sz="quarter" idx="2"/>
          </p:nvPr>
        </p:nvSpPr>
        <p:spPr>
          <a:xfrm>
            <a:off x="4" y="9719316"/>
            <a:ext cx="3078353" cy="512062"/>
          </a:xfrm>
          <a:prstGeom prst="rect">
            <a:avLst/>
          </a:prstGeom>
        </p:spPr>
        <p:txBody>
          <a:bodyPr vert="horz" lIns="95432" tIns="47715" rIns="95432" bIns="4771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2448" y="9719316"/>
            <a:ext cx="3078352" cy="512062"/>
          </a:xfrm>
          <a:prstGeom prst="rect">
            <a:avLst/>
          </a:prstGeom>
        </p:spPr>
        <p:txBody>
          <a:bodyPr vert="horz" lIns="95432" tIns="47715" rIns="95432" bIns="47715" rtlCol="0" anchor="b"/>
          <a:lstStyle>
            <a:lvl1pPr algn="r">
              <a:defRPr sz="1300"/>
            </a:lvl1pPr>
          </a:lstStyle>
          <a:p>
            <a:fld id="{11180062-16B3-4CEE-98F9-A33181EF6489}" type="slidenum">
              <a:rPr kumimoji="1" lang="ja-JP" altLang="en-US" smtClean="0"/>
              <a:t>‹#›</a:t>
            </a:fld>
            <a:endParaRPr kumimoji="1" lang="ja-JP" altLang="en-US"/>
          </a:p>
        </p:txBody>
      </p:sp>
    </p:spTree>
    <p:extLst>
      <p:ext uri="{BB962C8B-B14F-4D97-AF65-F5344CB8AC3E}">
        <p14:creationId xmlns:p14="http://schemas.microsoft.com/office/powerpoint/2010/main" val="133038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3078353" cy="512063"/>
          </a:xfrm>
          <a:prstGeom prst="rect">
            <a:avLst/>
          </a:prstGeom>
        </p:spPr>
        <p:txBody>
          <a:bodyPr vert="horz" lIns="95432" tIns="47715" rIns="95432" bIns="4771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2448" y="4"/>
            <a:ext cx="3078352" cy="512063"/>
          </a:xfrm>
          <a:prstGeom prst="rect">
            <a:avLst/>
          </a:prstGeom>
        </p:spPr>
        <p:txBody>
          <a:bodyPr vert="horz" lIns="95432" tIns="47715" rIns="95432" bIns="47715" rtlCol="0"/>
          <a:lstStyle>
            <a:lvl1pPr algn="r">
              <a:defRPr sz="1300"/>
            </a:lvl1pPr>
          </a:lstStyle>
          <a:p>
            <a:fld id="{4FDDD124-DCE0-417B-91E6-ECFCAA65D327}" type="datetimeFigureOut">
              <a:rPr kumimoji="1" lang="ja-JP" altLang="en-US" smtClean="0"/>
              <a:t>2016/6/29</a:t>
            </a:fld>
            <a:endParaRPr kumimoji="1" lang="ja-JP" altLang="en-US"/>
          </a:p>
        </p:txBody>
      </p:sp>
      <p:sp>
        <p:nvSpPr>
          <p:cNvPr id="4" name="スライド イメージ プレースホルダー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5432" tIns="47715" rIns="95432" bIns="47715" rtlCol="0" anchor="ctr"/>
          <a:lstStyle/>
          <a:p>
            <a:endParaRPr lang="ja-JP" altLang="en-US"/>
          </a:p>
        </p:txBody>
      </p:sp>
      <p:sp>
        <p:nvSpPr>
          <p:cNvPr id="5" name="ノート プレースホルダー 4"/>
          <p:cNvSpPr>
            <a:spLocks noGrp="1"/>
          </p:cNvSpPr>
          <p:nvPr>
            <p:ph type="body" sz="quarter" idx="3"/>
          </p:nvPr>
        </p:nvSpPr>
        <p:spPr>
          <a:xfrm>
            <a:off x="709747" y="4860483"/>
            <a:ext cx="5682984" cy="4605273"/>
          </a:xfrm>
          <a:prstGeom prst="rect">
            <a:avLst/>
          </a:prstGeom>
        </p:spPr>
        <p:txBody>
          <a:bodyPr vert="horz" lIns="95432" tIns="47715" rIns="95432" bIns="47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719316"/>
            <a:ext cx="3078353" cy="512062"/>
          </a:xfrm>
          <a:prstGeom prst="rect">
            <a:avLst/>
          </a:prstGeom>
        </p:spPr>
        <p:txBody>
          <a:bodyPr vert="horz" lIns="95432" tIns="47715" rIns="95432" bIns="4771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2448" y="9719316"/>
            <a:ext cx="3078352" cy="512062"/>
          </a:xfrm>
          <a:prstGeom prst="rect">
            <a:avLst/>
          </a:prstGeom>
        </p:spPr>
        <p:txBody>
          <a:bodyPr vert="horz" lIns="95432" tIns="47715" rIns="95432" bIns="47715" rtlCol="0" anchor="b"/>
          <a:lstStyle>
            <a:lvl1pPr algn="r">
              <a:defRPr sz="1300"/>
            </a:lvl1pPr>
          </a:lstStyle>
          <a:p>
            <a:fld id="{71E74284-FB82-46BE-A40C-4625394C73EA}" type="slidenum">
              <a:rPr kumimoji="1" lang="ja-JP" altLang="en-US" smtClean="0"/>
              <a:t>‹#›</a:t>
            </a:fld>
            <a:endParaRPr kumimoji="1" lang="ja-JP" altLang="en-US"/>
          </a:p>
        </p:txBody>
      </p:sp>
    </p:spTree>
    <p:extLst>
      <p:ext uri="{BB962C8B-B14F-4D97-AF65-F5344CB8AC3E}">
        <p14:creationId xmlns:p14="http://schemas.microsoft.com/office/powerpoint/2010/main" val="32395579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75170" indent="-298144" eaLnBrk="0" hangingPunct="0">
              <a:defRPr kumimoji="1">
                <a:solidFill>
                  <a:schemeClr val="tx1"/>
                </a:solidFill>
                <a:latin typeface="Arial" charset="0"/>
                <a:ea typeface="ＭＳ Ｐゴシック" pitchFamily="50" charset="-128"/>
              </a:defRPr>
            </a:lvl2pPr>
            <a:lvl3pPr marL="1192570" indent="-238514" eaLnBrk="0" hangingPunct="0">
              <a:defRPr kumimoji="1">
                <a:solidFill>
                  <a:schemeClr val="tx1"/>
                </a:solidFill>
                <a:latin typeface="Arial" charset="0"/>
                <a:ea typeface="ＭＳ Ｐゴシック" pitchFamily="50" charset="-128"/>
              </a:defRPr>
            </a:lvl3pPr>
            <a:lvl4pPr marL="1669599" indent="-238514" eaLnBrk="0" hangingPunct="0">
              <a:defRPr kumimoji="1">
                <a:solidFill>
                  <a:schemeClr val="tx1"/>
                </a:solidFill>
                <a:latin typeface="Arial" charset="0"/>
                <a:ea typeface="ＭＳ Ｐゴシック" pitchFamily="50" charset="-128"/>
              </a:defRPr>
            </a:lvl4pPr>
            <a:lvl5pPr marL="2146628" indent="-238514" eaLnBrk="0" hangingPunct="0">
              <a:defRPr kumimoji="1">
                <a:solidFill>
                  <a:schemeClr val="tx1"/>
                </a:solidFill>
                <a:latin typeface="Arial" charset="0"/>
                <a:ea typeface="ＭＳ Ｐゴシック" pitchFamily="50" charset="-128"/>
              </a:defRPr>
            </a:lvl5pPr>
            <a:lvl6pPr marL="2623655" indent="-238514" eaLnBrk="0" fontAlgn="base" hangingPunct="0">
              <a:spcBef>
                <a:spcPct val="0"/>
              </a:spcBef>
              <a:spcAft>
                <a:spcPct val="0"/>
              </a:spcAft>
              <a:defRPr kumimoji="1">
                <a:solidFill>
                  <a:schemeClr val="tx1"/>
                </a:solidFill>
                <a:latin typeface="Arial" charset="0"/>
                <a:ea typeface="ＭＳ Ｐゴシック" pitchFamily="50" charset="-128"/>
              </a:defRPr>
            </a:lvl6pPr>
            <a:lvl7pPr marL="3100684" indent="-238514" eaLnBrk="0" fontAlgn="base" hangingPunct="0">
              <a:spcBef>
                <a:spcPct val="0"/>
              </a:spcBef>
              <a:spcAft>
                <a:spcPct val="0"/>
              </a:spcAft>
              <a:defRPr kumimoji="1">
                <a:solidFill>
                  <a:schemeClr val="tx1"/>
                </a:solidFill>
                <a:latin typeface="Arial" charset="0"/>
                <a:ea typeface="ＭＳ Ｐゴシック" pitchFamily="50" charset="-128"/>
              </a:defRPr>
            </a:lvl7pPr>
            <a:lvl8pPr marL="3577712" indent="-238514" eaLnBrk="0" fontAlgn="base" hangingPunct="0">
              <a:spcBef>
                <a:spcPct val="0"/>
              </a:spcBef>
              <a:spcAft>
                <a:spcPct val="0"/>
              </a:spcAft>
              <a:defRPr kumimoji="1">
                <a:solidFill>
                  <a:schemeClr val="tx1"/>
                </a:solidFill>
                <a:latin typeface="Arial" charset="0"/>
                <a:ea typeface="ＭＳ Ｐゴシック" pitchFamily="50" charset="-128"/>
              </a:defRPr>
            </a:lvl8pPr>
            <a:lvl9pPr marL="4054740" indent="-23851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B984D762-0979-48CD-8178-9BF7AB702134}" type="slidenum">
              <a:rPr lang="en-US" altLang="ja-JP" smtClean="0"/>
              <a:pPr eaLnBrk="1" hangingPunct="1"/>
              <a:t>1</a:t>
            </a:fld>
            <a:endParaRPr lang="en-US" altLang="ja-JP" smtClean="0"/>
          </a:p>
        </p:txBody>
      </p:sp>
      <p:sp>
        <p:nvSpPr>
          <p:cNvPr id="82947" name="Rectangle 2"/>
          <p:cNvSpPr>
            <a:spLocks noGrp="1" noRot="1" noChangeAspect="1" noChangeArrowheads="1" noTextEdit="1"/>
          </p:cNvSpPr>
          <p:nvPr>
            <p:ph type="sldImg"/>
          </p:nvPr>
        </p:nvSpPr>
        <p:spPr>
          <a:xfrm>
            <a:off x="1506538" y="788988"/>
            <a:ext cx="3806825" cy="2855912"/>
          </a:xfrm>
          <a:ln/>
        </p:spPr>
      </p:sp>
      <p:sp>
        <p:nvSpPr>
          <p:cNvPr id="139268" name="Rectangle 3"/>
          <p:cNvSpPr>
            <a:spLocks noGrp="1" noChangeArrowheads="1"/>
          </p:cNvSpPr>
          <p:nvPr>
            <p:ph type="body" idx="1"/>
          </p:nvPr>
        </p:nvSpPr>
        <p:spPr>
          <a:xfrm>
            <a:off x="363072" y="3773007"/>
            <a:ext cx="6224077" cy="6121057"/>
          </a:xfrm>
          <a:ln>
            <a:solidFill>
              <a:schemeClr val="tx1"/>
            </a:solidFill>
          </a:ln>
          <a:extLst/>
        </p:spPr>
        <p:txBody>
          <a:bodyPr/>
          <a:lstStyle/>
          <a:p>
            <a:r>
              <a:rPr lang="ja-JP" altLang="ja-JP" sz="1300" dirty="0"/>
              <a:t>みなさまおはようございます。</a:t>
            </a:r>
          </a:p>
          <a:p>
            <a:r>
              <a:rPr lang="ja-JP" altLang="ja-JP" sz="1300" dirty="0"/>
              <a:t>昨夜はよく眠れましたでしょうか？</a:t>
            </a:r>
          </a:p>
          <a:p>
            <a:r>
              <a:rPr lang="en-US" altLang="ja-JP" sz="1300" dirty="0"/>
              <a:t> </a:t>
            </a:r>
            <a:endParaRPr lang="ja-JP" altLang="ja-JP" sz="1300" dirty="0"/>
          </a:p>
          <a:p>
            <a:r>
              <a:rPr lang="ja-JP" altLang="ja-JP" sz="1300" dirty="0"/>
              <a:t>私は、松本市の山の日記念大会推進室というところで</a:t>
            </a:r>
          </a:p>
          <a:p>
            <a:r>
              <a:rPr lang="ja-JP" altLang="ja-JP" sz="1300" dirty="0"/>
              <a:t>室長を務めております</a:t>
            </a:r>
            <a:r>
              <a:rPr lang="ja-JP" altLang="ja-JP" sz="1300" b="1" dirty="0"/>
              <a:t>加藤銀次郎</a:t>
            </a:r>
            <a:r>
              <a:rPr lang="ja-JP" altLang="ja-JP" sz="1300" dirty="0"/>
              <a:t>と申します。</a:t>
            </a:r>
          </a:p>
          <a:p>
            <a:r>
              <a:rPr lang="ja-JP" altLang="ja-JP" sz="1300" b="1" dirty="0"/>
              <a:t>生まれ</a:t>
            </a:r>
            <a:r>
              <a:rPr lang="ja-JP" altLang="ja-JP" sz="1300" dirty="0"/>
              <a:t>も、</a:t>
            </a:r>
            <a:r>
              <a:rPr lang="ja-JP" altLang="ja-JP" sz="1300" b="1" dirty="0"/>
              <a:t>現在の居住</a:t>
            </a:r>
            <a:r>
              <a:rPr lang="ja-JP" altLang="ja-JP" sz="1300" dirty="0"/>
              <a:t>も上高地の</a:t>
            </a:r>
            <a:r>
              <a:rPr lang="ja-JP" altLang="ja-JP" sz="1300" b="1" dirty="0"/>
              <a:t>ふもと</a:t>
            </a:r>
            <a:r>
              <a:rPr lang="ja-JP" altLang="ja-JP" sz="1300" dirty="0"/>
              <a:t>、</a:t>
            </a:r>
            <a:r>
              <a:rPr lang="ja-JP" altLang="ja-JP" sz="1300" b="1" dirty="0"/>
              <a:t>旧安曇村</a:t>
            </a:r>
            <a:r>
              <a:rPr lang="ja-JP" altLang="ja-JP" sz="1300" dirty="0"/>
              <a:t>です。</a:t>
            </a:r>
          </a:p>
          <a:p>
            <a:r>
              <a:rPr lang="ja-JP" altLang="ja-JP" sz="1300" b="1" dirty="0"/>
              <a:t>山</a:t>
            </a:r>
            <a:r>
              <a:rPr lang="ja-JP" altLang="ja-JP" sz="1300" dirty="0"/>
              <a:t>が</a:t>
            </a:r>
            <a:r>
              <a:rPr lang="ja-JP" altLang="ja-JP" sz="1300" b="1" dirty="0"/>
              <a:t>大好</a:t>
            </a:r>
            <a:r>
              <a:rPr lang="ja-JP" altLang="ja-JP" sz="1300" dirty="0"/>
              <a:t>きな、まさに</a:t>
            </a:r>
            <a:r>
              <a:rPr lang="ja-JP" altLang="ja-JP" sz="1300" b="1" dirty="0"/>
              <a:t>山猿</a:t>
            </a:r>
            <a:r>
              <a:rPr lang="ja-JP" altLang="ja-JP" sz="1300" dirty="0"/>
              <a:t>でございます。</a:t>
            </a:r>
          </a:p>
          <a:p>
            <a:r>
              <a:rPr lang="ja-JP" altLang="ja-JP" sz="1300" dirty="0"/>
              <a:t>記者のみなさまにおかれては、東京から遠路はるばるここ上高地にお越しいただき、</a:t>
            </a:r>
          </a:p>
          <a:p>
            <a:r>
              <a:rPr lang="ja-JP" altLang="ja-JP" sz="1300" dirty="0"/>
              <a:t>ありがとうございます。</a:t>
            </a:r>
          </a:p>
          <a:p>
            <a:r>
              <a:rPr lang="ja-JP" altLang="ja-JP" sz="1300" dirty="0"/>
              <a:t>「山の日」の取材はもちろんですが、是非、上高地の</a:t>
            </a:r>
            <a:r>
              <a:rPr lang="ja-JP" altLang="ja-JP" sz="1300" b="1" dirty="0"/>
              <a:t>美しい景色</a:t>
            </a:r>
            <a:r>
              <a:rPr lang="ja-JP" altLang="ja-JP" sz="1300" dirty="0"/>
              <a:t>や</a:t>
            </a:r>
            <a:r>
              <a:rPr lang="ja-JP" altLang="ja-JP" sz="1300" b="1" dirty="0"/>
              <a:t>おいしい空気</a:t>
            </a:r>
            <a:r>
              <a:rPr lang="ja-JP" altLang="ja-JP" sz="1300" dirty="0"/>
              <a:t>にどっぷり浸かり、</a:t>
            </a:r>
            <a:r>
              <a:rPr lang="ja-JP" altLang="ja-JP" sz="1300" b="1" dirty="0"/>
              <a:t>大自然</a:t>
            </a:r>
            <a:r>
              <a:rPr lang="ja-JP" altLang="ja-JP" sz="1300" dirty="0"/>
              <a:t>を</a:t>
            </a:r>
            <a:r>
              <a:rPr lang="ja-JP" altLang="ja-JP" sz="1300" b="1" dirty="0"/>
              <a:t>満喫</a:t>
            </a:r>
            <a:r>
              <a:rPr lang="ja-JP" altLang="ja-JP" sz="1300" dirty="0"/>
              <a:t>し</a:t>
            </a:r>
            <a:r>
              <a:rPr lang="ja-JP" altLang="ja-JP" sz="1300" b="1" dirty="0"/>
              <a:t>リフレッシュ</a:t>
            </a:r>
            <a:r>
              <a:rPr lang="ja-JP" altLang="ja-JP" sz="1300" dirty="0"/>
              <a:t>していただけたら幸いです。</a:t>
            </a:r>
          </a:p>
          <a:p>
            <a:r>
              <a:rPr lang="en-US" altLang="ja-JP" sz="1300" dirty="0"/>
              <a:t> </a:t>
            </a:r>
            <a:endParaRPr lang="ja-JP" altLang="ja-JP" sz="1300" dirty="0"/>
          </a:p>
          <a:p>
            <a:r>
              <a:rPr lang="ja-JP" altLang="ja-JP" sz="1300" dirty="0"/>
              <a:t>さて、それでは、私からは、山の日ができた経過や、記念全国大会の開催を通して、</a:t>
            </a:r>
          </a:p>
          <a:p>
            <a:r>
              <a:rPr lang="ja-JP" altLang="ja-JP" sz="1300" dirty="0"/>
              <a:t>私たちがどんなことを目指しているかを、開催地</a:t>
            </a:r>
            <a:r>
              <a:rPr lang="ja-JP" altLang="ja-JP" sz="1300" b="1" dirty="0"/>
              <a:t>上高地の話題</a:t>
            </a:r>
            <a:r>
              <a:rPr lang="ja-JP" altLang="ja-JP" sz="1300" dirty="0"/>
              <a:t>を</a:t>
            </a:r>
            <a:r>
              <a:rPr lang="ja-JP" altLang="ja-JP" sz="1300" b="1" dirty="0"/>
              <a:t>織り交ぜ</a:t>
            </a:r>
            <a:r>
              <a:rPr lang="ja-JP" altLang="ja-JP" sz="1300" dirty="0"/>
              <a:t>ながらお話しさせていただきます。</a:t>
            </a:r>
          </a:p>
          <a:p>
            <a:r>
              <a:rPr lang="ja-JP" altLang="ja-JP" sz="1300" dirty="0"/>
              <a:t>◆１分</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dirty="0"/>
              <a:t>■本題に入ります。</a:t>
            </a:r>
          </a:p>
          <a:p>
            <a:r>
              <a:rPr lang="en-US" altLang="ja-JP" sz="1300" dirty="0"/>
              <a:t> </a:t>
            </a:r>
            <a:endParaRPr lang="ja-JP" altLang="ja-JP" sz="1300" dirty="0"/>
          </a:p>
          <a:p>
            <a:r>
              <a:rPr lang="ja-JP" altLang="ja-JP" sz="1300" dirty="0"/>
              <a:t>　日本では今年から</a:t>
            </a:r>
            <a:r>
              <a:rPr lang="en-US" altLang="ja-JP" sz="1300" dirty="0"/>
              <a:t>8</a:t>
            </a:r>
            <a:r>
              <a:rPr lang="ja-JP" altLang="ja-JP" sz="1300" dirty="0"/>
              <a:t>月</a:t>
            </a:r>
            <a:r>
              <a:rPr lang="en-US" altLang="ja-JP" sz="1300" dirty="0"/>
              <a:t>11</a:t>
            </a:r>
            <a:r>
              <a:rPr lang="ja-JP" altLang="ja-JP" sz="1300" dirty="0"/>
              <a:t>日が国民の祝日「山の日」として</a:t>
            </a:r>
          </a:p>
          <a:p>
            <a:r>
              <a:rPr lang="ja-JP" altLang="ja-JP" sz="1300" dirty="0"/>
              <a:t>新たに設けられました。</a:t>
            </a:r>
          </a:p>
          <a:p>
            <a:r>
              <a:rPr lang="ja-JP" altLang="ja-JP" sz="1300" dirty="0"/>
              <a:t>　この「山の日」は、</a:t>
            </a:r>
            <a:r>
              <a:rPr lang="ja-JP" altLang="ja-JP" sz="1300" b="1" dirty="0"/>
              <a:t>「国民の祝日に関する法律」</a:t>
            </a:r>
            <a:r>
              <a:rPr lang="ja-JP" altLang="ja-JP" sz="1300" dirty="0"/>
              <a:t>に規定される</a:t>
            </a:r>
          </a:p>
          <a:p>
            <a:r>
              <a:rPr lang="en-US" altLang="ja-JP" sz="1300" b="1" dirty="0"/>
              <a:t>16</a:t>
            </a:r>
            <a:r>
              <a:rPr lang="ja-JP" altLang="ja-JP" sz="1300" b="1" dirty="0"/>
              <a:t>番目</a:t>
            </a:r>
            <a:r>
              <a:rPr lang="ja-JP" altLang="ja-JP" sz="1300" dirty="0"/>
              <a:t>の国民の祝日として誕生したものです。</a:t>
            </a:r>
          </a:p>
          <a:p>
            <a:r>
              <a:rPr lang="ja-JP" altLang="ja-JP" sz="1300" dirty="0"/>
              <a:t>　この法律には、山の日の</a:t>
            </a:r>
            <a:r>
              <a:rPr lang="ja-JP" altLang="ja-JP" sz="1300" b="1" dirty="0"/>
              <a:t>意義</a:t>
            </a:r>
            <a:r>
              <a:rPr lang="ja-JP" altLang="ja-JP" sz="1300" dirty="0"/>
              <a:t>を「</a:t>
            </a:r>
            <a:r>
              <a:rPr lang="ja-JP" altLang="ja-JP" sz="1300" b="1" dirty="0"/>
              <a:t>山に親しむ機会を得て、山の恩恵に感謝する</a:t>
            </a:r>
            <a:r>
              <a:rPr lang="ja-JP" altLang="ja-JP" sz="1300" dirty="0"/>
              <a:t>。」としています。</a:t>
            </a:r>
          </a:p>
          <a:p>
            <a:r>
              <a:rPr lang="ja-JP" altLang="ja-JP" sz="1300" dirty="0"/>
              <a:t>　</a:t>
            </a:r>
          </a:p>
          <a:p>
            <a:r>
              <a:rPr lang="ja-JP" altLang="ja-JP" sz="1300" dirty="0"/>
              <a:t>　この「山の日」は、</a:t>
            </a:r>
            <a:r>
              <a:rPr lang="en-US" altLang="ja-JP" sz="1300" dirty="0"/>
              <a:t>2010</a:t>
            </a:r>
            <a:r>
              <a:rPr lang="ja-JP" altLang="ja-JP" sz="1300" dirty="0"/>
              <a:t>年に日本の山岳団体による</a:t>
            </a:r>
            <a:r>
              <a:rPr lang="ja-JP" altLang="ja-JP" sz="1300" b="1" dirty="0"/>
              <a:t>「山の日」制定協議会</a:t>
            </a:r>
            <a:r>
              <a:rPr lang="ja-JP" altLang="ja-JP" sz="1300" dirty="0"/>
              <a:t>が発足し制定に向けた本格的な運動が始まって、ほぼ</a:t>
            </a:r>
            <a:r>
              <a:rPr lang="en-US" altLang="ja-JP" sz="1300" b="1" dirty="0"/>
              <a:t>4</a:t>
            </a:r>
            <a:r>
              <a:rPr lang="ja-JP" altLang="ja-JP" sz="1300" b="1" dirty="0"/>
              <a:t>年</a:t>
            </a:r>
            <a:r>
              <a:rPr lang="ja-JP" altLang="ja-JP" sz="1300" dirty="0"/>
              <a:t>で</a:t>
            </a:r>
            <a:r>
              <a:rPr lang="ja-JP" altLang="ja-JP" sz="1300" b="1" dirty="0"/>
              <a:t>制定</a:t>
            </a:r>
            <a:r>
              <a:rPr lang="ja-JP" altLang="ja-JP" sz="1300" dirty="0"/>
              <a:t>に至るという、極めて</a:t>
            </a:r>
            <a:r>
              <a:rPr lang="ja-JP" altLang="ja-JP" sz="1300" b="1" dirty="0"/>
              <a:t>異例</a:t>
            </a:r>
            <a:r>
              <a:rPr lang="ja-JP" altLang="ja-JP" sz="1300" dirty="0"/>
              <a:t>ともいえる</a:t>
            </a:r>
            <a:r>
              <a:rPr lang="ja-JP" altLang="ja-JP" sz="1300" b="1" dirty="0"/>
              <a:t>スピード</a:t>
            </a:r>
            <a:r>
              <a:rPr lang="ja-JP" altLang="ja-JP" sz="1300" dirty="0"/>
              <a:t>で決まりました。</a:t>
            </a:r>
          </a:p>
          <a:p>
            <a:r>
              <a:rPr lang="ja-JP" altLang="ja-JP" sz="1300" dirty="0"/>
              <a:t>　しかしながら、</a:t>
            </a:r>
            <a:r>
              <a:rPr lang="ja-JP" altLang="ja-JP" sz="1300" b="1" dirty="0"/>
              <a:t>とんとん拍子</a:t>
            </a:r>
            <a:r>
              <a:rPr lang="ja-JP" altLang="ja-JP" sz="1300" dirty="0"/>
              <a:t>に</a:t>
            </a:r>
            <a:r>
              <a:rPr lang="ja-JP" altLang="ja-JP" sz="1300" b="1" dirty="0"/>
              <a:t>制定</a:t>
            </a:r>
            <a:r>
              <a:rPr lang="ja-JP" altLang="ja-JP" sz="1300" dirty="0"/>
              <a:t>に</a:t>
            </a:r>
            <a:r>
              <a:rPr lang="ja-JP" altLang="ja-JP" sz="1300" b="1" dirty="0"/>
              <a:t>至った</a:t>
            </a:r>
            <a:r>
              <a:rPr lang="ja-JP" altLang="ja-JP" sz="1300" dirty="0"/>
              <a:t>分、山の日について、まだまだ</a:t>
            </a:r>
            <a:r>
              <a:rPr lang="ja-JP" altLang="ja-JP" sz="1300" b="1" dirty="0"/>
              <a:t>知らない国民</a:t>
            </a:r>
            <a:r>
              <a:rPr lang="ja-JP" altLang="ja-JP" sz="1300" dirty="0"/>
              <a:t>が</a:t>
            </a:r>
            <a:r>
              <a:rPr lang="ja-JP" altLang="ja-JP" sz="1300" b="1" dirty="0"/>
              <a:t>非常に多い</a:t>
            </a:r>
            <a:r>
              <a:rPr lang="ja-JP" altLang="ja-JP" sz="1300" dirty="0"/>
              <a:t>のが現状です。</a:t>
            </a:r>
          </a:p>
          <a:p>
            <a:r>
              <a:rPr lang="ja-JP" altLang="ja-JP" sz="1300" dirty="0"/>
              <a:t>　</a:t>
            </a:r>
          </a:p>
          <a:p>
            <a:r>
              <a:rPr lang="ja-JP" altLang="ja-JP" sz="1300" dirty="0"/>
              <a:t>◆１分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71E74284-FB82-46BE-A40C-4625394C73EA}" type="slidenum">
              <a:rPr kumimoji="1" lang="ja-JP" altLang="en-US" smtClean="0"/>
              <a:t>2</a:t>
            </a:fld>
            <a:endParaRPr kumimoji="1" lang="ja-JP" altLang="en-US"/>
          </a:p>
        </p:txBody>
      </p:sp>
    </p:spTree>
    <p:extLst>
      <p:ext uri="{BB962C8B-B14F-4D97-AF65-F5344CB8AC3E}">
        <p14:creationId xmlns:p14="http://schemas.microsoft.com/office/powerpoint/2010/main" val="394209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dirty="0"/>
              <a:t>さて、この</a:t>
            </a:r>
            <a:r>
              <a:rPr lang="ja-JP" altLang="ja-JP" sz="1300" b="1" dirty="0"/>
              <a:t>「山の日」</a:t>
            </a:r>
            <a:r>
              <a:rPr lang="ja-JP" altLang="ja-JP" sz="1300" dirty="0"/>
              <a:t>は</a:t>
            </a:r>
            <a:r>
              <a:rPr lang="ja-JP" altLang="ja-JP" sz="1300" b="1" dirty="0"/>
              <a:t>世界で初めて</a:t>
            </a:r>
            <a:r>
              <a:rPr lang="ja-JP" altLang="ja-JP" sz="1300" dirty="0"/>
              <a:t>の「</a:t>
            </a:r>
            <a:r>
              <a:rPr lang="ja-JP" altLang="ja-JP" sz="1300" b="1" dirty="0"/>
              <a:t>山」を対象</a:t>
            </a:r>
            <a:endParaRPr lang="ja-JP" altLang="ja-JP" sz="1300" dirty="0"/>
          </a:p>
          <a:p>
            <a:r>
              <a:rPr lang="ja-JP" altLang="ja-JP" sz="1300" dirty="0"/>
              <a:t>とした</a:t>
            </a:r>
            <a:r>
              <a:rPr lang="ja-JP" altLang="ja-JP" sz="1300" b="1" dirty="0"/>
              <a:t>祝日</a:t>
            </a:r>
            <a:r>
              <a:rPr lang="ja-JP" altLang="ja-JP" sz="1300" dirty="0"/>
              <a:t>といわれています。</a:t>
            </a:r>
          </a:p>
          <a:p>
            <a:r>
              <a:rPr lang="en-US" altLang="ja-JP" sz="1300" dirty="0"/>
              <a:t> </a:t>
            </a:r>
            <a:endParaRPr lang="ja-JP" altLang="ja-JP" sz="1300" dirty="0"/>
          </a:p>
          <a:p>
            <a:r>
              <a:rPr lang="ja-JP" altLang="ja-JP" sz="1300" dirty="0"/>
              <a:t>若干</a:t>
            </a:r>
            <a:r>
              <a:rPr lang="ja-JP" altLang="ja-JP" sz="1300" b="1" dirty="0"/>
              <a:t>余談</a:t>
            </a:r>
            <a:r>
              <a:rPr lang="ja-JP" altLang="ja-JP" sz="1300" dirty="0"/>
              <a:t>になりますが、世界では祝日というと、</a:t>
            </a:r>
          </a:p>
          <a:p>
            <a:r>
              <a:rPr lang="ja-JP" altLang="ja-JP" sz="1300" b="1" dirty="0"/>
              <a:t>戦勝</a:t>
            </a:r>
            <a:r>
              <a:rPr lang="ja-JP" altLang="ja-JP" sz="1300" dirty="0"/>
              <a:t>記念日、</a:t>
            </a:r>
            <a:r>
              <a:rPr lang="ja-JP" altLang="ja-JP" sz="1300" b="1" dirty="0"/>
              <a:t>独立</a:t>
            </a:r>
            <a:r>
              <a:rPr lang="ja-JP" altLang="ja-JP" sz="1300" dirty="0"/>
              <a:t>記念日や君主などの</a:t>
            </a:r>
            <a:r>
              <a:rPr lang="ja-JP" altLang="ja-JP" sz="1300" b="1" dirty="0"/>
              <a:t>生誕記念日</a:t>
            </a:r>
            <a:r>
              <a:rPr lang="ja-JP" altLang="ja-JP" sz="1300" dirty="0"/>
              <a:t>などが</a:t>
            </a:r>
          </a:p>
          <a:p>
            <a:r>
              <a:rPr lang="ja-JP" altLang="ja-JP" sz="1300" dirty="0"/>
              <a:t>多いなか、日本のような「海の日」「</a:t>
            </a:r>
            <a:r>
              <a:rPr lang="ja-JP" altLang="ja-JP" sz="1300" b="1" dirty="0"/>
              <a:t>山の日</a:t>
            </a:r>
            <a:r>
              <a:rPr lang="ja-JP" altLang="ja-JP" sz="1300" dirty="0"/>
              <a:t>」というのは</a:t>
            </a:r>
          </a:p>
          <a:p>
            <a:r>
              <a:rPr lang="ja-JP" altLang="ja-JP" sz="1300" b="1" dirty="0"/>
              <a:t>極めて異例</a:t>
            </a:r>
            <a:r>
              <a:rPr lang="ja-JP" altLang="ja-JP" sz="1300" dirty="0"/>
              <a:t>で、これは</a:t>
            </a:r>
            <a:r>
              <a:rPr lang="ja-JP" altLang="ja-JP" sz="1300" b="1" dirty="0"/>
              <a:t>まさに日本人が「海の民」、「山の民」といわれる所以</a:t>
            </a:r>
            <a:r>
              <a:rPr lang="ja-JP" altLang="ja-JP" sz="1300" dirty="0"/>
              <a:t>ではないかと思います。</a:t>
            </a:r>
          </a:p>
          <a:p>
            <a:r>
              <a:rPr lang="en-US" altLang="ja-JP" sz="1300" dirty="0"/>
              <a:t> </a:t>
            </a:r>
            <a:endParaRPr lang="ja-JP" altLang="ja-JP" sz="1300" dirty="0"/>
          </a:p>
          <a:p>
            <a:r>
              <a:rPr lang="ja-JP" altLang="ja-JP" sz="1300" dirty="0"/>
              <a:t>ご存じのとおり、日本は国土の</a:t>
            </a:r>
            <a:r>
              <a:rPr lang="en-US" altLang="ja-JP" sz="1300" b="1" dirty="0"/>
              <a:t>7</a:t>
            </a:r>
            <a:r>
              <a:rPr lang="ja-JP" altLang="ja-JP" sz="1300" b="1" dirty="0"/>
              <a:t>割近く</a:t>
            </a:r>
            <a:r>
              <a:rPr lang="ja-JP" altLang="ja-JP" sz="1300" dirty="0"/>
              <a:t>を</a:t>
            </a:r>
            <a:r>
              <a:rPr lang="ja-JP" altLang="ja-JP" sz="1300" b="1" dirty="0"/>
              <a:t>山地</a:t>
            </a:r>
            <a:r>
              <a:rPr lang="ja-JP" altLang="ja-JP" sz="1300" dirty="0"/>
              <a:t>が占める</a:t>
            </a:r>
            <a:r>
              <a:rPr lang="ja-JP" altLang="ja-JP" sz="1300" b="1" dirty="0"/>
              <a:t>山の国</a:t>
            </a:r>
            <a:r>
              <a:rPr lang="ja-JP" altLang="ja-JP" sz="1300" dirty="0"/>
              <a:t>ですから、</a:t>
            </a:r>
          </a:p>
          <a:p>
            <a:r>
              <a:rPr lang="ja-JP" altLang="ja-JP" sz="1300" b="1" dirty="0"/>
              <a:t>日本の文化</a:t>
            </a:r>
            <a:r>
              <a:rPr lang="ja-JP" altLang="ja-JP" sz="1300" dirty="0"/>
              <a:t>や</a:t>
            </a:r>
            <a:r>
              <a:rPr lang="ja-JP" altLang="ja-JP" sz="1300" b="1" dirty="0"/>
              <a:t>日本人の考え方</a:t>
            </a:r>
            <a:r>
              <a:rPr lang="en-US" altLang="ja-JP" sz="1300" dirty="0"/>
              <a:t>(</a:t>
            </a:r>
            <a:r>
              <a:rPr lang="ja-JP" altLang="ja-JP" sz="1300" dirty="0"/>
              <a:t>気質</a:t>
            </a:r>
            <a:r>
              <a:rPr lang="en-US" altLang="ja-JP" sz="1300" dirty="0"/>
              <a:t>)</a:t>
            </a:r>
            <a:r>
              <a:rPr lang="ja-JP" altLang="ja-JP" sz="1300" dirty="0"/>
              <a:t>というのは、</a:t>
            </a:r>
            <a:r>
              <a:rPr lang="ja-JP" altLang="ja-JP" sz="1300" b="1" dirty="0"/>
              <a:t>山</a:t>
            </a:r>
            <a:r>
              <a:rPr lang="ja-JP" altLang="ja-JP" sz="1300" dirty="0"/>
              <a:t>や</a:t>
            </a:r>
            <a:r>
              <a:rPr lang="ja-JP" altLang="ja-JP" sz="1300" b="1" dirty="0"/>
              <a:t>自然</a:t>
            </a:r>
            <a:r>
              <a:rPr lang="ja-JP" altLang="ja-JP" sz="1300" dirty="0"/>
              <a:t>から大きな</a:t>
            </a:r>
            <a:r>
              <a:rPr lang="ja-JP" altLang="ja-JP" sz="1300" b="1" dirty="0"/>
              <a:t>影響</a:t>
            </a:r>
            <a:r>
              <a:rPr lang="ja-JP" altLang="ja-JP" sz="1300" dirty="0"/>
              <a:t>を</a:t>
            </a:r>
            <a:r>
              <a:rPr lang="ja-JP" altLang="ja-JP" sz="1300" b="1" dirty="0"/>
              <a:t>受けて作り上げられてきたもの</a:t>
            </a:r>
            <a:r>
              <a:rPr lang="ja-JP" altLang="ja-JP" sz="1300" dirty="0"/>
              <a:t>であり、大げさかも知れませんが、</a:t>
            </a:r>
            <a:r>
              <a:rPr lang="ja-JP" altLang="ja-JP" sz="1300" b="1" dirty="0"/>
              <a:t>日本人の心</a:t>
            </a:r>
            <a:r>
              <a:rPr lang="ja-JP" altLang="ja-JP" sz="1300" dirty="0"/>
              <a:t>は</a:t>
            </a:r>
            <a:r>
              <a:rPr lang="ja-JP" altLang="ja-JP" sz="1300" b="1" dirty="0"/>
              <a:t>山によって出来た</a:t>
            </a:r>
            <a:r>
              <a:rPr lang="ja-JP" altLang="ja-JP" sz="1300" dirty="0"/>
              <a:t>と言っても</a:t>
            </a:r>
            <a:r>
              <a:rPr lang="ja-JP" altLang="ja-JP" sz="1300" b="1" dirty="0"/>
              <a:t>過言ではない</a:t>
            </a:r>
            <a:r>
              <a:rPr lang="ja-JP" altLang="ja-JP" sz="1300" dirty="0"/>
              <a:t>と思っています。</a:t>
            </a:r>
          </a:p>
          <a:p>
            <a:r>
              <a:rPr lang="ja-JP" altLang="ja-JP" sz="1300" dirty="0"/>
              <a:t>先ほどご紹介した「</a:t>
            </a:r>
            <a:r>
              <a:rPr lang="ja-JP" altLang="ja-JP" sz="1300" b="1" dirty="0"/>
              <a:t>雪形</a:t>
            </a:r>
            <a:r>
              <a:rPr lang="ja-JP" altLang="ja-JP" sz="1300" dirty="0"/>
              <a:t>」もその一つです。</a:t>
            </a:r>
          </a:p>
          <a:p>
            <a:r>
              <a:rPr lang="en-US" altLang="ja-JP" sz="1300" dirty="0"/>
              <a:t>(</a:t>
            </a:r>
            <a:r>
              <a:rPr lang="ja-JP" altLang="ja-JP" sz="1300" u="sng" dirty="0"/>
              <a:t>山が気象</a:t>
            </a:r>
            <a:r>
              <a:rPr lang="ja-JP" altLang="ja-JP" sz="1300" dirty="0"/>
              <a:t>をつくり、</a:t>
            </a:r>
            <a:r>
              <a:rPr lang="ja-JP" altLang="ja-JP" sz="1300" u="sng" dirty="0"/>
              <a:t>気象が風土</a:t>
            </a:r>
            <a:r>
              <a:rPr lang="ja-JP" altLang="ja-JP" sz="1300" dirty="0"/>
              <a:t>をつくり、</a:t>
            </a:r>
            <a:r>
              <a:rPr lang="ja-JP" altLang="ja-JP" sz="1300" u="sng" dirty="0"/>
              <a:t>風土が人間の気質や文化</a:t>
            </a:r>
            <a:r>
              <a:rPr lang="ja-JP" altLang="ja-JP" sz="1300" dirty="0"/>
              <a:t>をつくってきたわけですから</a:t>
            </a:r>
            <a:r>
              <a:rPr lang="en-US" altLang="ja-JP" sz="1300" dirty="0"/>
              <a:t>)</a:t>
            </a:r>
            <a:endParaRPr lang="ja-JP" altLang="ja-JP" sz="1300" dirty="0"/>
          </a:p>
          <a:p>
            <a:r>
              <a:rPr lang="en-US" altLang="ja-JP" sz="1300" dirty="0"/>
              <a:t> </a:t>
            </a:r>
            <a:endParaRPr lang="ja-JP" altLang="ja-JP" sz="1300" dirty="0"/>
          </a:p>
          <a:p>
            <a:r>
              <a:rPr lang="ja-JP" altLang="ja-JP" sz="1300" dirty="0"/>
              <a:t>日本人が「山の日」を制定したのは、私たちの文化を顧みたときに、私たちにとって山々が</a:t>
            </a:r>
            <a:r>
              <a:rPr lang="ja-JP" altLang="ja-JP" sz="1300" b="1" dirty="0"/>
              <a:t>体や心の健康</a:t>
            </a:r>
            <a:r>
              <a:rPr lang="ja-JP" altLang="ja-JP" sz="1300" dirty="0"/>
              <a:t>に欠くことのできない国民の</a:t>
            </a:r>
            <a:r>
              <a:rPr lang="ja-JP" altLang="ja-JP" sz="1300" b="1" dirty="0"/>
              <a:t>大切な財産</a:t>
            </a:r>
            <a:r>
              <a:rPr lang="ja-JP" altLang="ja-JP" sz="1300" dirty="0"/>
              <a:t>であることを再確認し、山との</a:t>
            </a:r>
            <a:r>
              <a:rPr lang="ja-JP" altLang="ja-JP" sz="1300" b="1" dirty="0"/>
              <a:t>深い関わりを考える</a:t>
            </a:r>
            <a:r>
              <a:rPr lang="ja-JP" altLang="ja-JP" sz="1300" dirty="0"/>
              <a:t>日を設けることが大切であると考えたからです。</a:t>
            </a:r>
          </a:p>
          <a:p>
            <a:r>
              <a:rPr lang="en-US" altLang="ja-JP" sz="1300" dirty="0"/>
              <a:t> </a:t>
            </a:r>
            <a:endParaRPr lang="ja-JP" altLang="ja-JP" sz="1300" dirty="0"/>
          </a:p>
          <a:p>
            <a:r>
              <a:rPr lang="ja-JP" altLang="ja-JP" sz="1300" dirty="0"/>
              <a:t>また、先ほどもお話ししたように「山」を対象とした祝日は</a:t>
            </a:r>
            <a:r>
              <a:rPr lang="ja-JP" altLang="ja-JP" sz="1300" b="1" dirty="0"/>
              <a:t>世界</a:t>
            </a:r>
            <a:r>
              <a:rPr lang="ja-JP" altLang="ja-JP" sz="1300" dirty="0"/>
              <a:t>でも</a:t>
            </a:r>
            <a:r>
              <a:rPr lang="ja-JP" altLang="ja-JP" sz="1300" b="1" dirty="0"/>
              <a:t>例がなく</a:t>
            </a:r>
            <a:r>
              <a:rPr lang="ja-JP" altLang="ja-JP" sz="1300" dirty="0"/>
              <a:t>、この</a:t>
            </a:r>
            <a:r>
              <a:rPr lang="ja-JP" altLang="ja-JP" sz="1300" b="1" dirty="0"/>
              <a:t>第１回</a:t>
            </a:r>
            <a:r>
              <a:rPr lang="ja-JP" altLang="ja-JP" sz="1300" dirty="0"/>
              <a:t>の</a:t>
            </a:r>
            <a:r>
              <a:rPr lang="ja-JP" altLang="ja-JP" sz="1300" b="1" dirty="0"/>
              <a:t>大会</a:t>
            </a:r>
            <a:r>
              <a:rPr lang="ja-JP" altLang="ja-JP" sz="1300" dirty="0"/>
              <a:t>は、</a:t>
            </a:r>
            <a:r>
              <a:rPr lang="ja-JP" altLang="ja-JP" sz="1300" b="1" dirty="0"/>
              <a:t>国内外</a:t>
            </a:r>
            <a:r>
              <a:rPr lang="ja-JP" altLang="ja-JP" sz="1300" dirty="0"/>
              <a:t>から</a:t>
            </a:r>
            <a:r>
              <a:rPr lang="ja-JP" altLang="ja-JP" sz="1300" b="1" dirty="0"/>
              <a:t>注目</a:t>
            </a:r>
            <a:r>
              <a:rPr lang="ja-JP" altLang="ja-JP" sz="1300" dirty="0"/>
              <a:t>される</a:t>
            </a:r>
            <a:r>
              <a:rPr lang="ja-JP" altLang="ja-JP" sz="1300" b="1" dirty="0"/>
              <a:t>またとない機会</a:t>
            </a:r>
            <a:r>
              <a:rPr lang="ja-JP" altLang="ja-JP" sz="1300" dirty="0"/>
              <a:t>ですので、「山の日」の</a:t>
            </a:r>
            <a:r>
              <a:rPr lang="ja-JP" altLang="ja-JP" sz="1300" b="1" dirty="0"/>
              <a:t>意義</a:t>
            </a:r>
            <a:r>
              <a:rPr lang="ja-JP" altLang="ja-JP" sz="1300" dirty="0"/>
              <a:t>を国内はもとより世界に向けて</a:t>
            </a:r>
            <a:r>
              <a:rPr lang="ja-JP" altLang="ja-JP" sz="1300" b="1" dirty="0"/>
              <a:t>発信</a:t>
            </a:r>
            <a:r>
              <a:rPr lang="ja-JP" altLang="ja-JP" sz="1300" dirty="0"/>
              <a:t>してまいりたいと考えております。</a:t>
            </a:r>
          </a:p>
          <a:p>
            <a:r>
              <a:rPr lang="ja-JP" altLang="ja-JP" sz="1300" dirty="0"/>
              <a:t>◆</a:t>
            </a:r>
            <a:r>
              <a:rPr lang="en-US" altLang="ja-JP" sz="1300" dirty="0"/>
              <a:t>2</a:t>
            </a:r>
            <a:r>
              <a:rPr lang="ja-JP" altLang="ja-JP" sz="1300" dirty="0"/>
              <a:t>分</a:t>
            </a:r>
            <a:endParaRPr kumimoji="1" lang="ja-JP" altLang="en-US" dirty="0"/>
          </a:p>
        </p:txBody>
      </p:sp>
      <p:sp>
        <p:nvSpPr>
          <p:cNvPr id="4" name="スライド番号プレースホルダー 3"/>
          <p:cNvSpPr>
            <a:spLocks noGrp="1"/>
          </p:cNvSpPr>
          <p:nvPr>
            <p:ph type="sldNum" sz="quarter" idx="10"/>
          </p:nvPr>
        </p:nvSpPr>
        <p:spPr/>
        <p:txBody>
          <a:bodyPr/>
          <a:lstStyle/>
          <a:p>
            <a:fld id="{71E74284-FB82-46BE-A40C-4625394C73EA}" type="slidenum">
              <a:rPr kumimoji="1" lang="ja-JP" altLang="en-US" smtClean="0"/>
              <a:t>3</a:t>
            </a:fld>
            <a:endParaRPr kumimoji="1" lang="ja-JP" altLang="en-US"/>
          </a:p>
        </p:txBody>
      </p:sp>
    </p:spTree>
    <p:extLst>
      <p:ext uri="{BB962C8B-B14F-4D97-AF65-F5344CB8AC3E}">
        <p14:creationId xmlns:p14="http://schemas.microsoft.com/office/powerpoint/2010/main" val="208025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大会</a:t>
            </a:r>
            <a:r>
              <a:rPr lang="ja-JP" altLang="ja-JP" sz="1300" dirty="0"/>
              <a:t>の</a:t>
            </a:r>
            <a:r>
              <a:rPr lang="ja-JP" altLang="ja-JP" sz="1300" b="1" dirty="0"/>
              <a:t>開催地</a:t>
            </a:r>
            <a:r>
              <a:rPr lang="ja-JP" altLang="ja-JP" sz="1300" dirty="0"/>
              <a:t>については、平成</a:t>
            </a:r>
            <a:r>
              <a:rPr lang="en-US" altLang="ja-JP" sz="1300" b="1" dirty="0"/>
              <a:t>27</a:t>
            </a:r>
            <a:r>
              <a:rPr lang="ja-JP" altLang="ja-JP" sz="1300" dirty="0"/>
              <a:t>年</a:t>
            </a:r>
            <a:r>
              <a:rPr lang="ja-JP" altLang="ja-JP" sz="1300" b="1" dirty="0"/>
              <a:t>５月</a:t>
            </a:r>
            <a:r>
              <a:rPr lang="ja-JP" altLang="ja-JP" sz="1300" dirty="0"/>
              <a:t>に開催された</a:t>
            </a:r>
          </a:p>
          <a:p>
            <a:r>
              <a:rPr lang="ja-JP" altLang="ja-JP" sz="1300" b="1" dirty="0"/>
              <a:t>全国「山の日」協議会総会</a:t>
            </a:r>
            <a:r>
              <a:rPr lang="ja-JP" altLang="ja-JP" sz="1300" dirty="0"/>
              <a:t>で、</a:t>
            </a:r>
            <a:r>
              <a:rPr lang="ja-JP" altLang="ja-JP" sz="1300" b="1" dirty="0"/>
              <a:t>第</a:t>
            </a:r>
            <a:r>
              <a:rPr lang="en-US" altLang="ja-JP" sz="1300" b="1" dirty="0"/>
              <a:t>1</a:t>
            </a:r>
            <a:r>
              <a:rPr lang="ja-JP" altLang="ja-JP" sz="1300" b="1" dirty="0"/>
              <a:t>回</a:t>
            </a:r>
            <a:r>
              <a:rPr lang="ja-JP" altLang="ja-JP" sz="1300" dirty="0"/>
              <a:t>の記念全国</a:t>
            </a:r>
            <a:r>
              <a:rPr lang="ja-JP" altLang="ja-JP" sz="1300" b="1" dirty="0"/>
              <a:t>大会</a:t>
            </a:r>
            <a:r>
              <a:rPr lang="ja-JP" altLang="ja-JP" sz="1300" dirty="0"/>
              <a:t>は</a:t>
            </a:r>
          </a:p>
          <a:p>
            <a:r>
              <a:rPr lang="ja-JP" altLang="ja-JP" sz="1300" dirty="0"/>
              <a:t>長野県松本市・</a:t>
            </a:r>
            <a:r>
              <a:rPr lang="ja-JP" altLang="ja-JP" sz="1300" b="1" dirty="0"/>
              <a:t>上高地</a:t>
            </a:r>
            <a:r>
              <a:rPr lang="ja-JP" altLang="ja-JP" sz="1300" dirty="0"/>
              <a:t>で</a:t>
            </a:r>
            <a:r>
              <a:rPr lang="ja-JP" altLang="ja-JP" sz="1300" b="1" dirty="0"/>
              <a:t>開催する</a:t>
            </a:r>
            <a:r>
              <a:rPr lang="ja-JP" altLang="ja-JP" sz="1300" dirty="0"/>
              <a:t>ということを</a:t>
            </a:r>
          </a:p>
          <a:p>
            <a:r>
              <a:rPr lang="ja-JP" altLang="ja-JP" sz="1300" b="1" dirty="0"/>
              <a:t>お決め</a:t>
            </a:r>
            <a:r>
              <a:rPr lang="ja-JP" altLang="ja-JP" sz="1300" dirty="0"/>
              <a:t>いただきました。</a:t>
            </a:r>
          </a:p>
          <a:p>
            <a:r>
              <a:rPr lang="ja-JP" altLang="ja-JP" sz="1300" dirty="0"/>
              <a:t>私たちは、たいへん</a:t>
            </a:r>
            <a:r>
              <a:rPr lang="ja-JP" altLang="ja-JP" sz="1300" b="1" dirty="0"/>
              <a:t>名誉ある</a:t>
            </a:r>
            <a:r>
              <a:rPr lang="ja-JP" altLang="ja-JP" sz="1300" dirty="0"/>
              <a:t>第一回大会の開催地とし</a:t>
            </a:r>
          </a:p>
          <a:p>
            <a:r>
              <a:rPr lang="ja-JP" altLang="ja-JP" sz="1300" dirty="0"/>
              <a:t>て</a:t>
            </a:r>
            <a:r>
              <a:rPr lang="ja-JP" altLang="ja-JP" sz="1300" b="1" dirty="0"/>
              <a:t>お決めいただいた</a:t>
            </a:r>
            <a:r>
              <a:rPr lang="ja-JP" altLang="ja-JP" sz="1300" dirty="0"/>
              <a:t>その</a:t>
            </a:r>
            <a:r>
              <a:rPr lang="ja-JP" altLang="ja-JP" sz="1300" b="1" dirty="0"/>
              <a:t>意義</a:t>
            </a:r>
            <a:r>
              <a:rPr lang="ja-JP" altLang="ja-JP" sz="1300" dirty="0"/>
              <a:t>として</a:t>
            </a:r>
            <a:r>
              <a:rPr lang="ja-JP" altLang="ja-JP" sz="1300" b="1" dirty="0"/>
              <a:t>このように考えて</a:t>
            </a:r>
            <a:r>
              <a:rPr lang="ja-JP" altLang="ja-JP" sz="1300" dirty="0"/>
              <a:t>います。</a:t>
            </a:r>
          </a:p>
          <a:p>
            <a:r>
              <a:rPr lang="en-US" altLang="ja-JP" sz="1300" dirty="0"/>
              <a:t> </a:t>
            </a:r>
            <a:endParaRPr lang="ja-JP" altLang="ja-JP" sz="1300" dirty="0"/>
          </a:p>
          <a:p>
            <a:r>
              <a:rPr lang="ja-JP" altLang="ja-JP" sz="1300" dirty="0"/>
              <a:t>◎</a:t>
            </a:r>
          </a:p>
          <a:p>
            <a:r>
              <a:rPr lang="ja-JP" altLang="ja-JP" sz="1300" dirty="0"/>
              <a:t>まず、</a:t>
            </a:r>
            <a:r>
              <a:rPr lang="ja-JP" altLang="ja-JP" sz="1300" b="1" dirty="0"/>
              <a:t>長野県</a:t>
            </a:r>
            <a:r>
              <a:rPr lang="ja-JP" altLang="ja-JP" sz="1300" dirty="0"/>
              <a:t>は、まさに「</a:t>
            </a:r>
            <a:r>
              <a:rPr lang="ja-JP" altLang="ja-JP" sz="1300" b="1" dirty="0"/>
              <a:t>日本の屋根」</a:t>
            </a:r>
            <a:r>
              <a:rPr lang="ja-JP" altLang="ja-JP" sz="1300" dirty="0"/>
              <a:t>と</a:t>
            </a:r>
            <a:r>
              <a:rPr lang="ja-JP" altLang="ja-JP" sz="1300" b="1" dirty="0"/>
              <a:t>称</a:t>
            </a:r>
            <a:r>
              <a:rPr lang="ja-JP" altLang="ja-JP" sz="1300" dirty="0"/>
              <a:t>され、多くの</a:t>
            </a:r>
            <a:r>
              <a:rPr lang="en-US" altLang="ja-JP" sz="1300" dirty="0"/>
              <a:t>3,000</a:t>
            </a:r>
            <a:r>
              <a:rPr lang="ja-JP" altLang="ja-JP" sz="1300" dirty="0" err="1"/>
              <a:t>ｍ</a:t>
            </a:r>
            <a:r>
              <a:rPr lang="ja-JP" altLang="ja-JP" sz="1300" dirty="0"/>
              <a:t>峰を</a:t>
            </a:r>
            <a:r>
              <a:rPr lang="ja-JP" altLang="ja-JP" sz="1300" b="1" dirty="0"/>
              <a:t>有</a:t>
            </a:r>
            <a:r>
              <a:rPr lang="ja-JP" altLang="ja-JP" sz="1300" dirty="0"/>
              <a:t>する</a:t>
            </a:r>
            <a:r>
              <a:rPr lang="ja-JP" altLang="ja-JP" sz="1300" b="1" dirty="0"/>
              <a:t>日本一の山岳県</a:t>
            </a:r>
            <a:r>
              <a:rPr lang="ja-JP" altLang="ja-JP" sz="1300" dirty="0"/>
              <a:t>でもあります。</a:t>
            </a:r>
          </a:p>
          <a:p>
            <a:r>
              <a:rPr lang="en-US" altLang="ja-JP" sz="1300" dirty="0"/>
              <a:t> </a:t>
            </a:r>
            <a:endParaRPr lang="ja-JP" altLang="ja-JP" sz="1300" dirty="0"/>
          </a:p>
          <a:p>
            <a:r>
              <a:rPr lang="ja-JP" altLang="ja-JP" sz="1300" dirty="0"/>
              <a:t>そして、</a:t>
            </a:r>
            <a:r>
              <a:rPr lang="ja-JP" altLang="ja-JP" sz="1300" b="1" dirty="0"/>
              <a:t>松本市</a:t>
            </a:r>
            <a:r>
              <a:rPr lang="ja-JP" altLang="ja-JP" sz="1300" dirty="0"/>
              <a:t>は、山岳の都「</a:t>
            </a:r>
            <a:r>
              <a:rPr lang="ja-JP" altLang="ja-JP" sz="1300" b="1" dirty="0"/>
              <a:t>岳都</a:t>
            </a:r>
            <a:r>
              <a:rPr lang="ja-JP" altLang="ja-JP" sz="1300" dirty="0"/>
              <a:t>」を標榜する、まさに</a:t>
            </a:r>
            <a:r>
              <a:rPr lang="ja-JP" altLang="ja-JP" sz="1300" b="1" dirty="0"/>
              <a:t>日本を代表</a:t>
            </a:r>
            <a:r>
              <a:rPr lang="ja-JP" altLang="ja-JP" sz="1300" dirty="0"/>
              <a:t>する</a:t>
            </a:r>
            <a:r>
              <a:rPr lang="ja-JP" altLang="ja-JP" sz="1300" b="1" dirty="0"/>
              <a:t>山岳都市</a:t>
            </a:r>
            <a:r>
              <a:rPr lang="ja-JP" altLang="ja-JP" sz="1300" dirty="0"/>
              <a:t>であるということ。</a:t>
            </a:r>
          </a:p>
          <a:p>
            <a:r>
              <a:rPr lang="ja-JP" altLang="ja-JP" sz="1300" dirty="0"/>
              <a:t>また、長野県も松本市も、</a:t>
            </a:r>
            <a:r>
              <a:rPr lang="ja-JP" altLang="ja-JP" sz="1300" b="1" dirty="0"/>
              <a:t>いち早く</a:t>
            </a:r>
            <a:r>
              <a:rPr lang="ja-JP" altLang="ja-JP" sz="1300" dirty="0"/>
              <a:t>「山の日」</a:t>
            </a:r>
            <a:r>
              <a:rPr lang="ja-JP" altLang="ja-JP" sz="1300" b="1" dirty="0"/>
              <a:t>制定協議会</a:t>
            </a:r>
            <a:r>
              <a:rPr lang="ja-JP" altLang="ja-JP" sz="1300" dirty="0"/>
              <a:t>に</a:t>
            </a:r>
            <a:r>
              <a:rPr lang="ja-JP" altLang="ja-JP" sz="1300" b="1" dirty="0"/>
              <a:t>参画</a:t>
            </a:r>
            <a:r>
              <a:rPr lang="ja-JP" altLang="ja-JP" sz="1300" dirty="0"/>
              <a:t>し、様々な</a:t>
            </a:r>
            <a:r>
              <a:rPr lang="ja-JP" altLang="ja-JP" sz="1300" b="1" dirty="0"/>
              <a:t>機会を通じ</a:t>
            </a:r>
            <a:r>
              <a:rPr lang="ja-JP" altLang="ja-JP" sz="1300" dirty="0"/>
              <a:t>「山の日」</a:t>
            </a:r>
            <a:r>
              <a:rPr lang="ja-JP" altLang="ja-JP" sz="1300" b="1" dirty="0"/>
              <a:t>制定</a:t>
            </a:r>
            <a:r>
              <a:rPr lang="ja-JP" altLang="ja-JP" sz="1300" dirty="0"/>
              <a:t>の</a:t>
            </a:r>
            <a:r>
              <a:rPr lang="ja-JP" altLang="ja-JP" sz="1300" b="1" dirty="0"/>
              <a:t>機運醸成</a:t>
            </a:r>
            <a:r>
              <a:rPr lang="ja-JP" altLang="ja-JP" sz="1300" dirty="0"/>
              <a:t>と</a:t>
            </a:r>
            <a:r>
              <a:rPr lang="ja-JP" altLang="ja-JP" sz="1300" b="1" dirty="0"/>
              <a:t>後押し</a:t>
            </a:r>
            <a:r>
              <a:rPr lang="ja-JP" altLang="ja-JP" sz="1300" dirty="0"/>
              <a:t>に努めてきたという</a:t>
            </a:r>
            <a:r>
              <a:rPr lang="ja-JP" altLang="ja-JP" sz="1300" b="1" dirty="0"/>
              <a:t>経過</a:t>
            </a:r>
            <a:r>
              <a:rPr lang="ja-JP" altLang="ja-JP" sz="1300" dirty="0"/>
              <a:t>がございます。</a:t>
            </a:r>
          </a:p>
          <a:p>
            <a:r>
              <a:rPr lang="ja-JP" altLang="ja-JP" sz="1300" dirty="0"/>
              <a:t>◎</a:t>
            </a:r>
          </a:p>
          <a:p>
            <a:r>
              <a:rPr lang="ja-JP" altLang="ja-JP" sz="1300" dirty="0"/>
              <a:t>◆</a:t>
            </a:r>
            <a:r>
              <a:rPr lang="en-US" altLang="ja-JP" sz="1300" dirty="0"/>
              <a:t>1</a:t>
            </a:r>
            <a:r>
              <a:rPr lang="ja-JP" altLang="ja-JP" sz="1300" dirty="0"/>
              <a:t>分</a:t>
            </a:r>
            <a:endParaRPr kumimoji="1" lang="ja-JP" altLang="en-US" dirty="0"/>
          </a:p>
        </p:txBody>
      </p:sp>
      <p:sp>
        <p:nvSpPr>
          <p:cNvPr id="4" name="スライド番号プレースホルダー 3"/>
          <p:cNvSpPr>
            <a:spLocks noGrp="1"/>
          </p:cNvSpPr>
          <p:nvPr>
            <p:ph type="sldNum" sz="quarter" idx="10"/>
          </p:nvPr>
        </p:nvSpPr>
        <p:spPr/>
        <p:txBody>
          <a:bodyPr/>
          <a:lstStyle/>
          <a:p>
            <a:fld id="{71E74284-FB82-46BE-A40C-4625394C73EA}" type="slidenum">
              <a:rPr kumimoji="1" lang="ja-JP" altLang="en-US" smtClean="0"/>
              <a:t>4</a:t>
            </a:fld>
            <a:endParaRPr kumimoji="1" lang="ja-JP" altLang="en-US"/>
          </a:p>
        </p:txBody>
      </p:sp>
    </p:spTree>
    <p:extLst>
      <p:ext uri="{BB962C8B-B14F-4D97-AF65-F5344CB8AC3E}">
        <p14:creationId xmlns:p14="http://schemas.microsoft.com/office/powerpoint/2010/main" val="223756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とりわけ上高地</a:t>
            </a:r>
            <a:r>
              <a:rPr lang="ja-JP" altLang="ja-JP" sz="1300" dirty="0"/>
              <a:t>は、</a:t>
            </a:r>
          </a:p>
          <a:p>
            <a:r>
              <a:rPr lang="ja-JP" altLang="ja-JP" sz="1300" dirty="0"/>
              <a:t>イギリス人宣教師で登山家の</a:t>
            </a:r>
            <a:r>
              <a:rPr lang="ja-JP" altLang="ja-JP" sz="1300" b="1" dirty="0"/>
              <a:t>ウォルター・ウエストンら</a:t>
            </a:r>
            <a:r>
              <a:rPr lang="ja-JP" altLang="ja-JP" sz="1300" dirty="0"/>
              <a:t>が</a:t>
            </a:r>
          </a:p>
          <a:p>
            <a:r>
              <a:rPr lang="en-US" altLang="ja-JP" sz="1300" b="1" dirty="0"/>
              <a:t>1800</a:t>
            </a:r>
            <a:r>
              <a:rPr lang="ja-JP" altLang="ja-JP" sz="1300" b="1" dirty="0"/>
              <a:t>年の終わり</a:t>
            </a:r>
            <a:r>
              <a:rPr lang="ja-JP" altLang="ja-JP" sz="1300" dirty="0"/>
              <a:t>に日本を訪れ、北アルプスなどに登山し、</a:t>
            </a:r>
          </a:p>
          <a:p>
            <a:r>
              <a:rPr lang="ja-JP" altLang="ja-JP" sz="1300" dirty="0"/>
              <a:t>上高地の魅力などを著書「日本アルプスの登山と探検」に</a:t>
            </a:r>
          </a:p>
          <a:p>
            <a:r>
              <a:rPr lang="ja-JP" altLang="ja-JP" sz="1300" dirty="0"/>
              <a:t>まとめて発表し世界に紹介しました。</a:t>
            </a:r>
          </a:p>
          <a:p>
            <a:r>
              <a:rPr lang="ja-JP" altLang="ja-JP" sz="1300" dirty="0"/>
              <a:t>いまからちょうど</a:t>
            </a:r>
            <a:r>
              <a:rPr lang="en-US" altLang="ja-JP" sz="1300" b="1" dirty="0"/>
              <a:t>120</a:t>
            </a:r>
            <a:r>
              <a:rPr lang="ja-JP" altLang="ja-JP" sz="1300" b="1" dirty="0"/>
              <a:t>年前</a:t>
            </a:r>
            <a:r>
              <a:rPr lang="ja-JP" altLang="ja-JP" sz="1300" dirty="0"/>
              <a:t>のことです。</a:t>
            </a:r>
          </a:p>
          <a:p>
            <a:r>
              <a:rPr lang="en-US" altLang="ja-JP" sz="1300" dirty="0"/>
              <a:t> </a:t>
            </a:r>
            <a:endParaRPr lang="ja-JP" altLang="ja-JP" sz="1300" dirty="0"/>
          </a:p>
          <a:p>
            <a:r>
              <a:rPr lang="ja-JP" altLang="ja-JP" sz="1300" dirty="0"/>
              <a:t>上高地は我が国の</a:t>
            </a:r>
            <a:r>
              <a:rPr lang="ja-JP" altLang="ja-JP" sz="1300" b="1" dirty="0"/>
              <a:t>近代登山</a:t>
            </a:r>
            <a:r>
              <a:rPr lang="ja-JP" altLang="ja-JP" sz="1300" dirty="0"/>
              <a:t>の</a:t>
            </a:r>
            <a:r>
              <a:rPr lang="ja-JP" altLang="ja-JP" sz="1300" b="1" dirty="0"/>
              <a:t>発祥の地</a:t>
            </a:r>
            <a:r>
              <a:rPr lang="ja-JP" altLang="ja-JP" sz="1300" dirty="0"/>
              <a:t>であり、</a:t>
            </a:r>
          </a:p>
          <a:p>
            <a:r>
              <a:rPr lang="ja-JP" altLang="ja-JP" sz="1300" b="1" dirty="0"/>
              <a:t>中部山岳国立公園</a:t>
            </a:r>
            <a:r>
              <a:rPr lang="ja-JP" altLang="ja-JP" sz="1300" dirty="0"/>
              <a:t>、国の</a:t>
            </a:r>
            <a:r>
              <a:rPr lang="ja-JP" altLang="ja-JP" sz="1300" b="1" dirty="0"/>
              <a:t>特別名勝</a:t>
            </a:r>
            <a:r>
              <a:rPr lang="ja-JP" altLang="ja-JP" sz="1300" dirty="0"/>
              <a:t>、</a:t>
            </a:r>
            <a:r>
              <a:rPr lang="ja-JP" altLang="ja-JP" sz="1300" b="1" dirty="0"/>
              <a:t>特別天然記念物</a:t>
            </a:r>
            <a:r>
              <a:rPr lang="ja-JP" altLang="ja-JP" sz="1300" dirty="0"/>
              <a:t>にも</a:t>
            </a:r>
            <a:r>
              <a:rPr lang="ja-JP" altLang="ja-JP" sz="1300" b="1" dirty="0"/>
              <a:t>指定</a:t>
            </a:r>
            <a:r>
              <a:rPr lang="ja-JP" altLang="ja-JP" sz="1300" dirty="0"/>
              <a:t>されている</a:t>
            </a:r>
            <a:r>
              <a:rPr lang="ja-JP" altLang="ja-JP" sz="1300" b="1" dirty="0"/>
              <a:t>場所</a:t>
            </a:r>
            <a:r>
              <a:rPr lang="ja-JP" altLang="ja-JP" sz="1300" dirty="0"/>
              <a:t>であります。</a:t>
            </a:r>
          </a:p>
          <a:p>
            <a:r>
              <a:rPr lang="ja-JP" altLang="ja-JP" sz="1300" dirty="0"/>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71E74284-FB82-46BE-A40C-4625394C73EA}" type="slidenum">
              <a:rPr kumimoji="1" lang="ja-JP" altLang="en-US" smtClean="0"/>
              <a:t>5</a:t>
            </a:fld>
            <a:endParaRPr kumimoji="1" lang="ja-JP" altLang="en-US"/>
          </a:p>
        </p:txBody>
      </p:sp>
    </p:spTree>
    <p:extLst>
      <p:ext uri="{BB962C8B-B14F-4D97-AF65-F5344CB8AC3E}">
        <p14:creationId xmlns:p14="http://schemas.microsoft.com/office/powerpoint/2010/main" val="398706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（説明なし）</a:t>
            </a:r>
            <a:endParaRPr kumimoji="1" lang="ja-JP" altLang="en-US" dirty="0"/>
          </a:p>
        </p:txBody>
      </p:sp>
      <p:sp>
        <p:nvSpPr>
          <p:cNvPr id="4" name="スライド番号プレースホルダー 3"/>
          <p:cNvSpPr>
            <a:spLocks noGrp="1"/>
          </p:cNvSpPr>
          <p:nvPr>
            <p:ph type="sldNum" sz="quarter" idx="10"/>
          </p:nvPr>
        </p:nvSpPr>
        <p:spPr/>
        <p:txBody>
          <a:bodyPr/>
          <a:lstStyle/>
          <a:p>
            <a:fld id="{71E74284-FB82-46BE-A40C-4625394C73EA}" type="slidenum">
              <a:rPr kumimoji="1" lang="ja-JP" altLang="en-US" smtClean="0"/>
              <a:t>8</a:t>
            </a:fld>
            <a:endParaRPr kumimoji="1" lang="ja-JP" altLang="en-US"/>
          </a:p>
        </p:txBody>
      </p:sp>
    </p:spTree>
    <p:extLst>
      <p:ext uri="{BB962C8B-B14F-4D97-AF65-F5344CB8AC3E}">
        <p14:creationId xmlns:p14="http://schemas.microsoft.com/office/powerpoint/2010/main" val="213164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75170" indent="-298144" eaLnBrk="0" hangingPunct="0">
              <a:defRPr kumimoji="1">
                <a:solidFill>
                  <a:schemeClr val="tx1"/>
                </a:solidFill>
                <a:latin typeface="Arial" charset="0"/>
                <a:ea typeface="ＭＳ Ｐゴシック" charset="-128"/>
              </a:defRPr>
            </a:lvl2pPr>
            <a:lvl3pPr marL="1192570" indent="-238514" eaLnBrk="0" hangingPunct="0">
              <a:defRPr kumimoji="1">
                <a:solidFill>
                  <a:schemeClr val="tx1"/>
                </a:solidFill>
                <a:latin typeface="Arial" charset="0"/>
                <a:ea typeface="ＭＳ Ｐゴシック" charset="-128"/>
              </a:defRPr>
            </a:lvl3pPr>
            <a:lvl4pPr marL="1669599" indent="-238514" eaLnBrk="0" hangingPunct="0">
              <a:defRPr kumimoji="1">
                <a:solidFill>
                  <a:schemeClr val="tx1"/>
                </a:solidFill>
                <a:latin typeface="Arial" charset="0"/>
                <a:ea typeface="ＭＳ Ｐゴシック" charset="-128"/>
              </a:defRPr>
            </a:lvl4pPr>
            <a:lvl5pPr marL="2146628" indent="-238514" eaLnBrk="0" hangingPunct="0">
              <a:defRPr kumimoji="1">
                <a:solidFill>
                  <a:schemeClr val="tx1"/>
                </a:solidFill>
                <a:latin typeface="Arial" charset="0"/>
                <a:ea typeface="ＭＳ Ｐゴシック" charset="-128"/>
              </a:defRPr>
            </a:lvl5pPr>
            <a:lvl6pPr marL="2623655" indent="-238514" eaLnBrk="0" fontAlgn="base" hangingPunct="0">
              <a:spcBef>
                <a:spcPct val="0"/>
              </a:spcBef>
              <a:spcAft>
                <a:spcPct val="0"/>
              </a:spcAft>
              <a:defRPr kumimoji="1">
                <a:solidFill>
                  <a:schemeClr val="tx1"/>
                </a:solidFill>
                <a:latin typeface="Arial" charset="0"/>
                <a:ea typeface="ＭＳ Ｐゴシック" charset="-128"/>
              </a:defRPr>
            </a:lvl6pPr>
            <a:lvl7pPr marL="3100684" indent="-238514" eaLnBrk="0" fontAlgn="base" hangingPunct="0">
              <a:spcBef>
                <a:spcPct val="0"/>
              </a:spcBef>
              <a:spcAft>
                <a:spcPct val="0"/>
              </a:spcAft>
              <a:defRPr kumimoji="1">
                <a:solidFill>
                  <a:schemeClr val="tx1"/>
                </a:solidFill>
                <a:latin typeface="Arial" charset="0"/>
                <a:ea typeface="ＭＳ Ｐゴシック" charset="-128"/>
              </a:defRPr>
            </a:lvl7pPr>
            <a:lvl8pPr marL="3577712" indent="-238514" eaLnBrk="0" fontAlgn="base" hangingPunct="0">
              <a:spcBef>
                <a:spcPct val="0"/>
              </a:spcBef>
              <a:spcAft>
                <a:spcPct val="0"/>
              </a:spcAft>
              <a:defRPr kumimoji="1">
                <a:solidFill>
                  <a:schemeClr val="tx1"/>
                </a:solidFill>
                <a:latin typeface="Arial" charset="0"/>
                <a:ea typeface="ＭＳ Ｐゴシック" charset="-128"/>
              </a:defRPr>
            </a:lvl8pPr>
            <a:lvl9pPr marL="4054740" indent="-238514"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6625A89-A24E-4BC4-9FFF-4933EECB15FD}" type="slidenum">
              <a:rPr lang="en-US" altLang="ja-JP" smtClean="0"/>
              <a:pPr eaLnBrk="1" hangingPunct="1"/>
              <a:t>9</a:t>
            </a:fld>
            <a:endParaRPr lang="en-US" altLang="ja-JP" smtClean="0"/>
          </a:p>
        </p:txBody>
      </p:sp>
      <p:sp>
        <p:nvSpPr>
          <p:cNvPr id="94211"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ln/>
          <a:extLst/>
        </p:spPr>
        <p:txBody>
          <a:bodyPr/>
          <a:lstStyle/>
          <a:p>
            <a:r>
              <a:rPr lang="ja-JP" altLang="ja-JP" sz="1300" dirty="0"/>
              <a:t>これから皆様には、</a:t>
            </a:r>
            <a:r>
              <a:rPr lang="ja-JP" altLang="ja-JP" sz="1300" b="1" dirty="0"/>
              <a:t>上高地内</a:t>
            </a:r>
            <a:r>
              <a:rPr lang="ja-JP" altLang="ja-JP" sz="1300" dirty="0"/>
              <a:t>を</a:t>
            </a:r>
            <a:r>
              <a:rPr lang="ja-JP" altLang="ja-JP" sz="1300" b="1" dirty="0"/>
              <a:t>散策</a:t>
            </a:r>
            <a:r>
              <a:rPr lang="ja-JP" altLang="ja-JP" sz="1300" dirty="0"/>
              <a:t>いただくわけですが、</a:t>
            </a:r>
          </a:p>
          <a:p>
            <a:r>
              <a:rPr lang="ja-JP" altLang="ja-JP" sz="1300" b="1" dirty="0"/>
              <a:t>折角</a:t>
            </a:r>
            <a:r>
              <a:rPr lang="ja-JP" altLang="ja-JP" sz="1300" dirty="0"/>
              <a:t>ですので、ここで</a:t>
            </a:r>
            <a:r>
              <a:rPr lang="ja-JP" altLang="ja-JP" sz="1300" b="1" dirty="0"/>
              <a:t>少し上高地の地形的な特徴</a:t>
            </a:r>
            <a:r>
              <a:rPr lang="ja-JP" altLang="ja-JP" sz="1300" dirty="0"/>
              <a:t>と</a:t>
            </a:r>
          </a:p>
          <a:p>
            <a:r>
              <a:rPr lang="ja-JP" altLang="ja-JP" sz="1300" dirty="0"/>
              <a:t>ぜひ</a:t>
            </a:r>
            <a:r>
              <a:rPr lang="ja-JP" altLang="ja-JP" sz="1300" b="1" dirty="0"/>
              <a:t>注目してほしいところ</a:t>
            </a:r>
            <a:r>
              <a:rPr lang="ja-JP" altLang="ja-JP" sz="1300" dirty="0"/>
              <a:t>をお話しします。</a:t>
            </a:r>
          </a:p>
          <a:p>
            <a:r>
              <a:rPr lang="en-US" altLang="ja-JP" sz="1300" dirty="0"/>
              <a:t> </a:t>
            </a:r>
            <a:endParaRPr lang="ja-JP" altLang="ja-JP" sz="1300" dirty="0"/>
          </a:p>
          <a:p>
            <a:r>
              <a:rPr lang="ja-JP" altLang="ja-JP" sz="1300" dirty="0"/>
              <a:t>上高地という所は、</a:t>
            </a:r>
            <a:r>
              <a:rPr lang="ja-JP" altLang="ja-JP" sz="1300" b="1" dirty="0"/>
              <a:t>どんな場所</a:t>
            </a:r>
            <a:r>
              <a:rPr lang="ja-JP" altLang="ja-JP" sz="1300" dirty="0"/>
              <a:t>かということですが・・・、</a:t>
            </a:r>
          </a:p>
          <a:p>
            <a:r>
              <a:rPr lang="ja-JP" altLang="ja-JP" sz="1300" b="1" dirty="0"/>
              <a:t>ごく簡単に</a:t>
            </a:r>
            <a:r>
              <a:rPr lang="ja-JP" altLang="ja-JP" sz="1300" dirty="0"/>
              <a:t>言いますと、標高約</a:t>
            </a:r>
            <a:r>
              <a:rPr lang="en-US" altLang="ja-JP" sz="1300" dirty="0"/>
              <a:t>1500m</a:t>
            </a:r>
            <a:r>
              <a:rPr lang="ja-JP" altLang="ja-JP" sz="1300" dirty="0"/>
              <a:t>の</a:t>
            </a:r>
            <a:r>
              <a:rPr lang="ja-JP" altLang="ja-JP" sz="1300" b="1" dirty="0"/>
              <a:t>梓川</a:t>
            </a:r>
            <a:r>
              <a:rPr lang="ja-JP" altLang="ja-JP" sz="1300" dirty="0"/>
              <a:t>に</a:t>
            </a:r>
            <a:r>
              <a:rPr lang="ja-JP" altLang="ja-JP" sz="1300" b="1" dirty="0"/>
              <a:t>沿って開けた</a:t>
            </a:r>
            <a:endParaRPr lang="ja-JP" altLang="ja-JP" sz="1300" dirty="0"/>
          </a:p>
          <a:p>
            <a:r>
              <a:rPr lang="ja-JP" altLang="ja-JP" sz="1300" b="1" u="sng" dirty="0"/>
              <a:t>盆地状の渓谷全体</a:t>
            </a:r>
            <a:r>
              <a:rPr lang="ja-JP" altLang="ja-JP" sz="1300" dirty="0"/>
              <a:t>を上高地と呼んでいます。</a:t>
            </a:r>
          </a:p>
          <a:p>
            <a:r>
              <a:rPr lang="en-US" altLang="ja-JP" sz="1300" b="1" dirty="0"/>
              <a:t> </a:t>
            </a:r>
            <a:endParaRPr lang="ja-JP" altLang="ja-JP" sz="1300" dirty="0"/>
          </a:p>
          <a:p>
            <a:r>
              <a:rPr lang="ja-JP" altLang="ja-JP" sz="1300" b="1" u="sng" dirty="0"/>
              <a:t>標高や、盆地状の特殊の空間</a:t>
            </a:r>
            <a:r>
              <a:rPr lang="ja-JP" altLang="ja-JP" sz="1300" u="sng" dirty="0"/>
              <a:t>ということもあり</a:t>
            </a:r>
            <a:r>
              <a:rPr lang="ja-JP" altLang="ja-JP" sz="1300" dirty="0"/>
              <a:t>、</a:t>
            </a:r>
          </a:p>
          <a:p>
            <a:r>
              <a:rPr lang="ja-JP" altLang="ja-JP" sz="1300" b="1" u="sng" dirty="0"/>
              <a:t>貴重な動植物が生息</a:t>
            </a:r>
            <a:r>
              <a:rPr lang="ja-JP" altLang="ja-JP" sz="1300" u="sng" dirty="0"/>
              <a:t>する、</a:t>
            </a:r>
            <a:r>
              <a:rPr lang="ja-JP" altLang="ja-JP" sz="1300" b="1" u="sng" dirty="0"/>
              <a:t>豊かな生態系</a:t>
            </a:r>
            <a:r>
              <a:rPr lang="ja-JP" altLang="ja-JP" sz="1300" u="sng" dirty="0"/>
              <a:t>を作りあげています</a:t>
            </a:r>
            <a:r>
              <a:rPr lang="ja-JP" altLang="ja-JP" sz="1300" dirty="0"/>
              <a:t>。</a:t>
            </a:r>
          </a:p>
          <a:p>
            <a:r>
              <a:rPr lang="en-US" altLang="ja-JP" sz="1300" dirty="0"/>
              <a:t> </a:t>
            </a:r>
            <a:endParaRPr lang="ja-JP" altLang="ja-JP" sz="1300" dirty="0"/>
          </a:p>
          <a:p>
            <a:r>
              <a:rPr lang="ja-JP" altLang="ja-JP" sz="1300" u="sng" dirty="0"/>
              <a:t>そして、ひとことでいえば、</a:t>
            </a:r>
            <a:r>
              <a:rPr lang="ja-JP" altLang="ja-JP" sz="1300" b="1" u="sng" dirty="0"/>
              <a:t>山</a:t>
            </a:r>
            <a:r>
              <a:rPr lang="ja-JP" altLang="ja-JP" sz="1300" u="sng" dirty="0"/>
              <a:t>と</a:t>
            </a:r>
            <a:r>
              <a:rPr lang="ja-JP" altLang="ja-JP" sz="1300" b="1" u="sng" dirty="0"/>
              <a:t>水</a:t>
            </a:r>
            <a:r>
              <a:rPr lang="ja-JP" altLang="ja-JP" sz="1300" u="sng" dirty="0"/>
              <a:t>と</a:t>
            </a:r>
            <a:r>
              <a:rPr lang="ja-JP" altLang="ja-JP" sz="1300" b="1" u="sng" dirty="0"/>
              <a:t>緑</a:t>
            </a:r>
            <a:r>
              <a:rPr lang="ja-JP" altLang="ja-JP" sz="1300" u="sng" dirty="0"/>
              <a:t>とが</a:t>
            </a:r>
            <a:r>
              <a:rPr lang="ja-JP" altLang="ja-JP" sz="1300" b="1" u="sng" dirty="0"/>
              <a:t>絶妙のバランスで</a:t>
            </a:r>
            <a:r>
              <a:rPr lang="ja-JP" altLang="ja-JP" sz="1300" u="sng" dirty="0"/>
              <a:t>作りあげた、</a:t>
            </a:r>
            <a:r>
              <a:rPr lang="ja-JP" altLang="ja-JP" sz="1300" b="1" u="sng" dirty="0"/>
              <a:t>類まれな景観を誇る場所</a:t>
            </a:r>
            <a:r>
              <a:rPr lang="ja-JP" altLang="ja-JP" sz="1300" u="sng" dirty="0"/>
              <a:t>であるということです。</a:t>
            </a:r>
            <a:endParaRPr lang="ja-JP" altLang="ja-JP" sz="1300" dirty="0"/>
          </a:p>
          <a:p>
            <a:r>
              <a:rPr lang="ja-JP" altLang="ja-JP" sz="1300" dirty="0"/>
              <a:t>◆</a:t>
            </a:r>
            <a:r>
              <a:rPr lang="en-US" altLang="ja-JP" sz="1300" dirty="0"/>
              <a:t>1</a:t>
            </a:r>
            <a:r>
              <a:rPr lang="ja-JP" altLang="ja-JP" sz="1300" dirty="0"/>
              <a:t>分</a:t>
            </a:r>
            <a:endParaRPr lang="en-US"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968587E-5C73-428A-9F29-054875A6B664}" type="slidenum">
              <a:rPr lang="en-US" altLang="ja-JP"/>
              <a:pPr>
                <a:defRPr/>
              </a:pPr>
              <a:t>‹#›</a:t>
            </a:fld>
            <a:endParaRPr lang="en-US" altLang="ja-JP"/>
          </a:p>
        </p:txBody>
      </p:sp>
    </p:spTree>
    <p:extLst>
      <p:ext uri="{BB962C8B-B14F-4D97-AF65-F5344CB8AC3E}">
        <p14:creationId xmlns:p14="http://schemas.microsoft.com/office/powerpoint/2010/main" val="31714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2016/6/29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2016/6/29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2016/6/29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2016/6/29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安曇・前川渡-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362075"/>
            <a:ext cx="931863"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ハクサンイチゲ-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663" y="1444625"/>
            <a:ext cx="919162"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位ヶ原夕景（乗鞍）-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0" y="987425"/>
            <a:ext cx="91757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松本城-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876300"/>
            <a:ext cx="914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descr="槍ヶ岳-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1447800"/>
            <a:ext cx="914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descr="アルプス山並み横"/>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5" y="5732463"/>
            <a:ext cx="91598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1"/>
          <p:cNvSpPr>
            <a:spLocks noChangeArrowheads="1"/>
          </p:cNvSpPr>
          <p:nvPr/>
        </p:nvSpPr>
        <p:spPr bwMode="auto">
          <a:xfrm flipV="1">
            <a:off x="611188" y="4437063"/>
            <a:ext cx="7921625" cy="46037"/>
          </a:xfrm>
          <a:prstGeom prst="roundRect">
            <a:avLst>
              <a:gd name="adj" fmla="val 50000"/>
            </a:avLst>
          </a:prstGeom>
          <a:solidFill>
            <a:srgbClr val="EAEAEA"/>
          </a:solidFill>
          <a:ln>
            <a:noFill/>
          </a:ln>
          <a:effectLst>
            <a:prstShdw prst="shdw17" dist="17961" dir="2700000">
              <a:srgbClr val="8C8C8C"/>
            </a:prstShdw>
          </a:effectLst>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pic>
        <p:nvPicPr>
          <p:cNvPr id="3082" name="Picture 8" descr="ロゴ"/>
          <p:cNvPicPr>
            <a:picLocks noChangeAspect="1" noChangeArrowheads="1"/>
          </p:cNvPicPr>
          <p:nvPr/>
        </p:nvPicPr>
        <p:blipFill>
          <a:blip r:embed="rId9">
            <a:grayscl/>
          </a:blip>
          <a:srcRect/>
          <a:stretch>
            <a:fillRect/>
          </a:stretch>
        </p:blipFill>
        <p:spPr bwMode="auto">
          <a:xfrm>
            <a:off x="4211960" y="5136959"/>
            <a:ext cx="871687" cy="38027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109" name="正方形/長方形 2"/>
          <p:cNvSpPr>
            <a:spLocks noChangeArrowheads="1"/>
          </p:cNvSpPr>
          <p:nvPr/>
        </p:nvSpPr>
        <p:spPr bwMode="auto">
          <a:xfrm>
            <a:off x="1708149" y="4485208"/>
            <a:ext cx="571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smtClean="0">
                <a:latin typeface="+mj-ea"/>
                <a:ea typeface="+mj-ea"/>
              </a:rPr>
              <a:t>第一届纪念“</a:t>
            </a:r>
            <a:r>
              <a:rPr lang="ja-JP" altLang="en-US" sz="1600" b="1" dirty="0" smtClean="0">
                <a:latin typeface="+mj-ea"/>
                <a:ea typeface="+mj-ea"/>
              </a:rPr>
              <a:t>山</a:t>
            </a:r>
            <a:r>
              <a:rPr lang="zh-CN" altLang="en-US" sz="1600" b="1" dirty="0" smtClean="0">
                <a:latin typeface="+mj-ea"/>
                <a:ea typeface="+mj-ea"/>
              </a:rPr>
              <a:t>之</a:t>
            </a:r>
            <a:r>
              <a:rPr lang="ja-JP" altLang="en-US" sz="1600" b="1" dirty="0" smtClean="0">
                <a:latin typeface="+mj-ea"/>
                <a:ea typeface="+mj-ea"/>
              </a:rPr>
              <a:t>日</a:t>
            </a:r>
            <a:r>
              <a:rPr lang="zh-CN" altLang="en-US" sz="1600" b="1" dirty="0" smtClean="0">
                <a:latin typeface="+mj-ea"/>
                <a:ea typeface="+mj-ea"/>
              </a:rPr>
              <a:t>”</a:t>
            </a:r>
            <a:r>
              <a:rPr lang="ja-JP" altLang="en-US" sz="1600" b="1" dirty="0" smtClean="0">
                <a:latin typeface="+mj-ea"/>
                <a:ea typeface="+mj-ea"/>
              </a:rPr>
              <a:t>全国大会　</a:t>
            </a:r>
            <a:r>
              <a:rPr lang="zh-CN" altLang="en-US" sz="1600" b="1" dirty="0" smtClean="0">
                <a:latin typeface="+mj-ea"/>
                <a:ea typeface="+mj-ea"/>
              </a:rPr>
              <a:t>说</a:t>
            </a:r>
            <a:r>
              <a:rPr lang="ja-JP" altLang="en-US" sz="1600" b="1" dirty="0" smtClean="0">
                <a:latin typeface="+mj-ea"/>
                <a:ea typeface="+mj-ea"/>
              </a:rPr>
              <a:t>明</a:t>
            </a:r>
            <a:r>
              <a:rPr lang="zh-CN" altLang="en-US" sz="1600" b="1" dirty="0" smtClean="0">
                <a:latin typeface="+mj-ea"/>
                <a:ea typeface="+mj-ea"/>
              </a:rPr>
              <a:t>资</a:t>
            </a:r>
            <a:r>
              <a:rPr lang="ja-JP" altLang="en-US" sz="1600" b="1" dirty="0" smtClean="0">
                <a:latin typeface="+mj-ea"/>
                <a:ea typeface="+mj-ea"/>
              </a:rPr>
              <a:t>料</a:t>
            </a:r>
            <a:endParaRPr lang="ja-JP" altLang="en-US" sz="1600" b="1" dirty="0">
              <a:latin typeface="+mj-ea"/>
              <a:ea typeface="+mj-ea"/>
            </a:endParaRPr>
          </a:p>
        </p:txBody>
      </p:sp>
      <p:pic>
        <p:nvPicPr>
          <p:cNvPr id="14" name="Picture 7" descr="D:\Users\MATSUMOTO_TOGO\Desktop\信州カルチャー講座\29-佳作 新緑の大正池 丹羽明仁.jpg"/>
          <p:cNvPicPr>
            <a:picLocks noChangeAspect="1" noChangeArrowheads="1"/>
          </p:cNvPicPr>
          <p:nvPr/>
        </p:nvPicPr>
        <p:blipFill rotWithShape="1">
          <a:blip r:embed="rId10">
            <a:extLst>
              <a:ext uri="{28A0092B-C50C-407E-A947-70E740481C1C}">
                <a14:useLocalDpi xmlns:a14="http://schemas.microsoft.com/office/drawing/2010/main" val="0"/>
              </a:ext>
            </a:extLst>
          </a:blip>
          <a:srcRect l="1096"/>
          <a:stretch/>
        </p:blipFill>
        <p:spPr bwMode="auto">
          <a:xfrm>
            <a:off x="1469128" y="332657"/>
            <a:ext cx="6055200" cy="40575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D:\users\togo-h217\Desktop\各種画像\上高地新ロゴ\上高地公式ロゴ（単品）\上高地公式ロゴ7（白）.png"/>
          <p:cNvPicPr>
            <a:picLocks noChangeAspect="1" noChangeArrowheads="1"/>
          </p:cNvPicPr>
          <p:nvPr/>
        </p:nvPicPr>
        <p:blipFill>
          <a:blip r:embed="rId11"/>
          <a:srcRect/>
          <a:stretch>
            <a:fillRect/>
          </a:stretch>
        </p:blipFill>
        <p:spPr bwMode="auto">
          <a:xfrm>
            <a:off x="4211960" y="1974791"/>
            <a:ext cx="728139" cy="603367"/>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92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位ヶ原夕景（乗鞍）1-1"/>
          <p:cNvPicPr>
            <a:picLocks noChangeAspect="1" noChangeArrowheads="1"/>
          </p:cNvPicPr>
          <p:nvPr/>
        </p:nvPicPr>
        <p:blipFill rotWithShape="1">
          <a:blip r:embed="rId3">
            <a:extLst>
              <a:ext uri="{28A0092B-C50C-407E-A947-70E740481C1C}">
                <a14:useLocalDpi xmlns:a14="http://schemas.microsoft.com/office/drawing/2010/main" val="0"/>
              </a:ext>
            </a:extLst>
          </a:blip>
          <a:srcRect l="3139" r="8811"/>
          <a:stretch/>
        </p:blipFill>
        <p:spPr bwMode="auto">
          <a:xfrm>
            <a:off x="0" y="0"/>
            <a:ext cx="9180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p:cNvGrpSpPr/>
          <p:nvPr/>
        </p:nvGrpSpPr>
        <p:grpSpPr>
          <a:xfrm>
            <a:off x="0" y="260648"/>
            <a:ext cx="9684568" cy="6165304"/>
            <a:chOff x="-1659" y="260648"/>
            <a:chExt cx="9758235" cy="6165304"/>
          </a:xfrm>
        </p:grpSpPr>
        <p:sp>
          <p:nvSpPr>
            <p:cNvPr id="5" name="正方形/長方形 4"/>
            <p:cNvSpPr/>
            <p:nvPr/>
          </p:nvSpPr>
          <p:spPr>
            <a:xfrm>
              <a:off x="368492" y="260648"/>
              <a:ext cx="8091940" cy="1368152"/>
            </a:xfrm>
            <a:prstGeom prst="rect">
              <a:avLst/>
            </a:prstGeom>
            <a:noFill/>
            <a:ln>
              <a:noFill/>
            </a:ln>
            <a:effectLst>
              <a:outerShdw blurRad="50800" dist="38100" dir="10800000" algn="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HGP創英ﾌﾟﾚｾﾞﾝｽEB" pitchFamily="18" charset="-128"/>
                  <a:ea typeface="HGP創英ﾌﾟﾚｾﾞﾝｽEB" pitchFamily="18" charset="-128"/>
                </a:rPr>
                <a:t>今</a:t>
              </a:r>
              <a:r>
                <a:rPr lang="ja-JP" altLang="en-US" sz="2400" dirty="0" smtClean="0">
                  <a:latin typeface="HGP創英ﾌﾟﾚｾﾞﾝｽEB" pitchFamily="18" charset="-128"/>
                  <a:ea typeface="HGP創英ﾌﾟﾚｾﾞﾝｽEB" pitchFamily="18" charset="-128"/>
                </a:rPr>
                <a:t>年 </a:t>
              </a:r>
              <a:r>
                <a:rPr lang="zh-CN" altLang="en-US" sz="2400" dirty="0" smtClean="0">
                  <a:latin typeface="HGP創英ﾌﾟﾚｾﾞﾝｽEB" pitchFamily="18" charset="-128"/>
                  <a:ea typeface="HGP創英ﾌﾟﾚｾﾞﾝｽEB" pitchFamily="18" charset="-128"/>
                </a:rPr>
                <a:t>新增加了第</a:t>
              </a:r>
              <a:r>
                <a:rPr kumimoji="1" lang="ja-JP" altLang="en-US" sz="2400" dirty="0" smtClean="0">
                  <a:latin typeface="HGP創英ﾌﾟﾚｾﾞﾝｽEB" pitchFamily="18" charset="-128"/>
                  <a:ea typeface="HGP創英ﾌﾟﾚｾﾞﾝｽEB" pitchFamily="18" charset="-128"/>
                </a:rPr>
                <a:t>１６</a:t>
              </a:r>
              <a:r>
                <a:rPr kumimoji="1" lang="zh-CN" altLang="en-US" sz="2400" dirty="0" smtClean="0">
                  <a:latin typeface="HGP創英ﾌﾟﾚｾﾞﾝｽEB" pitchFamily="18" charset="-128"/>
                  <a:ea typeface="HGP創英ﾌﾟﾚｾﾞﾝｽEB" pitchFamily="18" charset="-128"/>
                </a:rPr>
                <a:t>个假</a:t>
              </a:r>
              <a:r>
                <a:rPr kumimoji="1" lang="ja-JP" altLang="en-US" sz="2400" dirty="0" smtClean="0">
                  <a:latin typeface="HGP創英ﾌﾟﾚｾﾞﾝｽEB" pitchFamily="18" charset="-128"/>
                  <a:ea typeface="HGP創英ﾌﾟﾚｾﾞﾝｽEB" pitchFamily="18" charset="-128"/>
                </a:rPr>
                <a:t>日</a:t>
              </a:r>
              <a:r>
                <a:rPr kumimoji="1" lang="zh-CN" altLang="en-US" sz="4000" dirty="0" smtClean="0">
                  <a:latin typeface="HGP創英ﾌﾟﾚｾﾞﾝｽEB" pitchFamily="18" charset="-128"/>
                  <a:ea typeface="HGP創英ﾌﾟﾚｾﾞﾝｽEB" pitchFamily="18" charset="-128"/>
                </a:rPr>
                <a:t>“</a:t>
              </a:r>
              <a:r>
                <a:rPr kumimoji="1" lang="ja-JP" altLang="en-US" sz="4000" dirty="0" smtClean="0">
                  <a:solidFill>
                    <a:srgbClr val="FFFF00"/>
                  </a:solidFill>
                  <a:latin typeface="HGP創英ﾌﾟﾚｾﾞﾝｽEB" pitchFamily="18" charset="-128"/>
                  <a:ea typeface="HGP創英ﾌﾟﾚｾﾞﾝｽEB" pitchFamily="18" charset="-128"/>
                </a:rPr>
                <a:t>山</a:t>
              </a:r>
              <a:r>
                <a:rPr lang="zh-CN" altLang="en-US" sz="4000" dirty="0">
                  <a:solidFill>
                    <a:srgbClr val="FFFF00"/>
                  </a:solidFill>
                  <a:latin typeface="HGP創英ﾌﾟﾚｾﾞﾝｽEB" pitchFamily="18" charset="-128"/>
                  <a:ea typeface="HGP創英ﾌﾟﾚｾﾞﾝｽEB" pitchFamily="18" charset="-128"/>
                </a:rPr>
                <a:t>之</a:t>
              </a:r>
              <a:r>
                <a:rPr kumimoji="1" lang="ja-JP" altLang="en-US" sz="4000" dirty="0" smtClean="0">
                  <a:solidFill>
                    <a:srgbClr val="FFFF00"/>
                  </a:solidFill>
                  <a:latin typeface="HGP創英ﾌﾟﾚｾﾞﾝｽEB" pitchFamily="18" charset="-128"/>
                  <a:ea typeface="HGP創英ﾌﾟﾚｾﾞﾝｽEB" pitchFamily="18" charset="-128"/>
                </a:rPr>
                <a:t>日</a:t>
              </a:r>
              <a:r>
                <a:rPr lang="zh-CN" altLang="en-US" sz="4000" dirty="0" smtClean="0">
                  <a:latin typeface="HGP創英ﾌﾟﾚｾﾞﾝｽEB" pitchFamily="18" charset="-128"/>
                  <a:ea typeface="HGP創英ﾌﾟﾚｾﾞﾝｽEB" pitchFamily="18" charset="-128"/>
                </a:rPr>
                <a:t>”</a:t>
              </a:r>
              <a:r>
                <a:rPr kumimoji="1" lang="ja-JP" altLang="en-US" sz="2400" dirty="0" err="1" smtClean="0">
                  <a:latin typeface="HGP創英ﾌﾟﾚｾﾞﾝｽEB" pitchFamily="18" charset="-128"/>
                  <a:ea typeface="HGP創英ﾌﾟﾚｾﾞﾝｽEB" pitchFamily="18" charset="-128"/>
                </a:rPr>
                <a:t>。</a:t>
              </a:r>
              <a:endParaRPr kumimoji="1" lang="en-US" altLang="ja-JP" sz="2400" dirty="0" smtClean="0">
                <a:latin typeface="HGP創英ﾌﾟﾚｾﾞﾝｽEB" pitchFamily="18" charset="-128"/>
                <a:ea typeface="HGP創英ﾌﾟﾚｾﾞﾝｽEB" pitchFamily="18" charset="-128"/>
              </a:endParaRPr>
            </a:p>
            <a:p>
              <a:endParaRPr kumimoji="1" lang="ja-JP" altLang="en-US" sz="2400" dirty="0">
                <a:latin typeface="HGP創英ﾌﾟﾚｾﾞﾝｽEB" pitchFamily="18" charset="-128"/>
                <a:ea typeface="HGP創英ﾌﾟﾚｾﾞﾝｽEB" pitchFamily="18" charset="-128"/>
              </a:endParaRPr>
            </a:p>
          </p:txBody>
        </p:sp>
        <p:sp>
          <p:nvSpPr>
            <p:cNvPr id="6" name="正方形/長方形 5"/>
            <p:cNvSpPr/>
            <p:nvPr/>
          </p:nvSpPr>
          <p:spPr>
            <a:xfrm>
              <a:off x="270826" y="1484784"/>
              <a:ext cx="2572982" cy="684076"/>
            </a:xfrm>
            <a:prstGeom prst="rect">
              <a:avLst/>
            </a:prstGeom>
            <a:noFill/>
            <a:ln>
              <a:noFill/>
            </a:ln>
            <a:effectLst>
              <a:outerShdw blurRad="50800" dist="38100" dir="10800000" algn="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rgbClr val="FF3F3F"/>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800" dirty="0" smtClean="0">
                  <a:solidFill>
                    <a:srgbClr val="FF3F3F"/>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kumimoji="1" lang="ja-JP" altLang="en-US" sz="4000" dirty="0" smtClean="0">
                  <a:solidFill>
                    <a:srgbClr val="FF3F3F"/>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８</a:t>
              </a:r>
              <a:r>
                <a:rPr kumimoji="1" lang="ja-JP" altLang="en-US" sz="2800" dirty="0" smtClean="0">
                  <a:solidFill>
                    <a:srgbClr val="FF3F3F"/>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月</a:t>
              </a:r>
              <a:r>
                <a:rPr kumimoji="1" lang="ja-JP" altLang="en-US" sz="4000" dirty="0" smtClean="0">
                  <a:solidFill>
                    <a:srgbClr val="FF3F3F"/>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１１</a:t>
              </a:r>
              <a:r>
                <a:rPr kumimoji="1" lang="ja-JP" altLang="en-US" sz="2800" dirty="0" smtClean="0">
                  <a:solidFill>
                    <a:srgbClr val="FF3F3F"/>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日</a:t>
              </a:r>
              <a:r>
                <a:rPr lang="ja-JP" altLang="en-US" sz="3600"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endParaRPr kumimoji="1" lang="ja-JP" altLang="en-US" sz="3600"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7" name="正方形/長方形 6"/>
            <p:cNvSpPr/>
            <p:nvPr/>
          </p:nvSpPr>
          <p:spPr>
            <a:xfrm>
              <a:off x="262998" y="2132856"/>
              <a:ext cx="9493578" cy="720080"/>
            </a:xfrm>
            <a:prstGeom prst="rect">
              <a:avLst/>
            </a:prstGeom>
            <a:noFill/>
            <a:ln>
              <a:noFill/>
            </a:ln>
            <a:effectLst>
              <a:outerShdw blurRad="50800" dist="38100" dir="10800000" algn="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“得到与</a:t>
              </a:r>
              <a:r>
                <a:rPr lang="ja-JP"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山</a:t>
              </a:r>
              <a:r>
                <a:rPr lang="zh-CN" altLang="en-US" sz="28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亲近的机会</a:t>
              </a:r>
              <a:r>
                <a:rPr lang="ja-JP"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　</a:t>
              </a:r>
              <a:r>
                <a:rPr lang="zh-CN"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对</a:t>
              </a:r>
              <a:r>
                <a:rPr lang="ja-JP"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山</a:t>
              </a:r>
              <a:r>
                <a:rPr lang="zh-CN"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的</a:t>
              </a:r>
              <a:r>
                <a:rPr lang="ja-JP"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恩</a:t>
              </a:r>
              <a:r>
                <a:rPr lang="zh-CN"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惠表示</a:t>
              </a:r>
              <a:r>
                <a:rPr lang="ja-JP" altLang="en-US" sz="28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感</a:t>
              </a:r>
              <a:r>
                <a:rPr lang="zh-CN" altLang="en-US" sz="28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谢</a:t>
              </a:r>
              <a:r>
                <a:rPr lang="zh-CN" altLang="en-US" sz="28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”之</a:t>
              </a:r>
              <a:r>
                <a:rPr lang="ja-JP"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日</a:t>
              </a:r>
              <a:r>
                <a:rPr lang="ja-JP" altLang="en-US" sz="3600"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endParaRPr kumimoji="1" lang="ja-JP" altLang="en-US" sz="3600"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8" name="正方形/長方形 7"/>
            <p:cNvSpPr/>
            <p:nvPr/>
          </p:nvSpPr>
          <p:spPr>
            <a:xfrm>
              <a:off x="218122" y="3202883"/>
              <a:ext cx="7522230" cy="1738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bg1"/>
                  </a:solidFill>
                  <a:latin typeface="HGP創英ﾌﾟﾚｾﾞﾝｽEB" pitchFamily="18" charset="-128"/>
                  <a:ea typeface="HGP創英ﾌﾟﾚｾﾞﾝｽEB" pitchFamily="18" charset="-128"/>
                </a:rPr>
                <a:t>　　　　</a:t>
              </a:r>
              <a:r>
                <a:rPr lang="en-US" altLang="zh-CN" dirty="0" smtClean="0">
                  <a:solidFill>
                    <a:schemeClr val="bg1"/>
                  </a:solidFill>
                  <a:latin typeface="SimHei" panose="02010609060101010101" pitchFamily="49" charset="-122"/>
                  <a:ea typeface="SimHei" panose="02010609060101010101" pitchFamily="49" charset="-122"/>
                </a:rPr>
                <a:t>2014.5.23</a:t>
              </a:r>
              <a:r>
                <a:rPr lang="ja-JP" altLang="en-US" dirty="0" smtClean="0">
                  <a:solidFill>
                    <a:schemeClr val="bg1"/>
                  </a:solidFill>
                  <a:latin typeface="+mj-ea"/>
                  <a:ea typeface="+mj-ea"/>
                </a:rPr>
                <a:t>　</a:t>
              </a:r>
              <a:r>
                <a:rPr lang="zh-CN" altLang="en-US" dirty="0">
                  <a:solidFill>
                    <a:schemeClr val="bg1"/>
                  </a:solidFill>
                  <a:latin typeface="SimHei" panose="02010609060101010101" pitchFamily="49" charset="-122"/>
                  <a:ea typeface="SimHei" panose="02010609060101010101" pitchFamily="49" charset="-122"/>
                </a:rPr>
                <a:t>国会通过</a:t>
              </a:r>
              <a:r>
                <a:rPr lang="zh-CN" altLang="en-US" dirty="0" smtClean="0">
                  <a:solidFill>
                    <a:schemeClr val="bg1"/>
                  </a:solidFill>
                  <a:latin typeface="SimHei" panose="02010609060101010101" pitchFamily="49" charset="-122"/>
                  <a:ea typeface="SimHei" panose="02010609060101010101" pitchFamily="49" charset="-122"/>
                </a:rPr>
                <a:t>成立</a:t>
              </a:r>
              <a:r>
                <a:rPr kumimoji="1" lang="ja-JP" altLang="en-US" dirty="0" smtClean="0">
                  <a:solidFill>
                    <a:schemeClr val="bg1"/>
                  </a:solidFill>
                  <a:latin typeface="SimHei" panose="02010609060101010101" pitchFamily="49" charset="-122"/>
                  <a:ea typeface="SimHei" panose="02010609060101010101" pitchFamily="49" charset="-122"/>
                </a:rPr>
                <a:t>国民</a:t>
              </a:r>
              <a:r>
                <a:rPr kumimoji="1" lang="zh-CN" altLang="en-US" dirty="0" smtClean="0">
                  <a:solidFill>
                    <a:schemeClr val="bg1"/>
                  </a:solidFill>
                  <a:latin typeface="SimHei" panose="02010609060101010101" pitchFamily="49" charset="-122"/>
                  <a:ea typeface="SimHei" panose="02010609060101010101" pitchFamily="49" charset="-122"/>
                </a:rPr>
                <a:t>假日</a:t>
              </a:r>
              <a:r>
                <a:rPr kumimoji="1" lang="ja-JP" altLang="en-US" dirty="0" smtClean="0">
                  <a:solidFill>
                    <a:schemeClr val="bg1"/>
                  </a:solidFill>
                  <a:latin typeface="SimHei" panose="02010609060101010101" pitchFamily="49" charset="-122"/>
                  <a:ea typeface="SimHei" panose="02010609060101010101" pitchFamily="49" charset="-122"/>
                </a:rPr>
                <a:t>法</a:t>
              </a:r>
              <a:r>
                <a:rPr lang="ja-JP" altLang="en-US" dirty="0" smtClean="0">
                  <a:solidFill>
                    <a:schemeClr val="bg1"/>
                  </a:solidFill>
                  <a:latin typeface="SimHei" panose="02010609060101010101" pitchFamily="49" charset="-122"/>
                  <a:ea typeface="SimHei" panose="02010609060101010101" pitchFamily="49" charset="-122"/>
                </a:rPr>
                <a:t>部</a:t>
              </a:r>
              <a:r>
                <a:rPr lang="zh-CN" altLang="en-US" dirty="0" smtClean="0">
                  <a:solidFill>
                    <a:schemeClr val="bg1"/>
                  </a:solidFill>
                  <a:latin typeface="SimHei" panose="02010609060101010101" pitchFamily="49" charset="-122"/>
                  <a:ea typeface="SimHei" panose="02010609060101010101" pitchFamily="49" charset="-122"/>
                </a:rPr>
                <a:t>分</a:t>
              </a:r>
              <a:r>
                <a:rPr kumimoji="1" lang="ja-JP" altLang="en-US" dirty="0" smtClean="0">
                  <a:solidFill>
                    <a:schemeClr val="bg1"/>
                  </a:solidFill>
                  <a:latin typeface="SimHei" panose="02010609060101010101" pitchFamily="49" charset="-122"/>
                  <a:ea typeface="SimHei" panose="02010609060101010101" pitchFamily="49" charset="-122"/>
                </a:rPr>
                <a:t>改正法案</a:t>
              </a:r>
              <a:endParaRPr kumimoji="1" lang="en-US" altLang="ja-JP" dirty="0" smtClean="0">
                <a:solidFill>
                  <a:schemeClr val="bg1"/>
                </a:solidFill>
                <a:latin typeface="SimHei" panose="02010609060101010101" pitchFamily="49" charset="-122"/>
                <a:ea typeface="SimHei" panose="02010609060101010101" pitchFamily="49" charset="-122"/>
              </a:endParaRPr>
            </a:p>
            <a:p>
              <a:endParaRPr lang="en-US" altLang="ja-JP" dirty="0">
                <a:solidFill>
                  <a:schemeClr val="bg1"/>
                </a:solidFill>
                <a:latin typeface="+mj-ea"/>
                <a:ea typeface="+mj-ea"/>
              </a:endParaRPr>
            </a:p>
            <a:p>
              <a:r>
                <a:rPr lang="ja-JP" altLang="en-US" dirty="0">
                  <a:solidFill>
                    <a:schemeClr val="bg1"/>
                  </a:solidFill>
                  <a:latin typeface="HGP創英ﾌﾟﾚｾﾞﾝｽEB" pitchFamily="18" charset="-128"/>
                  <a:ea typeface="HGP創英ﾌﾟﾚｾﾞﾝｽEB" pitchFamily="18" charset="-128"/>
                </a:rPr>
                <a:t>　</a:t>
              </a:r>
              <a:r>
                <a:rPr lang="ja-JP" altLang="en-US" dirty="0" smtClean="0">
                  <a:solidFill>
                    <a:schemeClr val="bg1"/>
                  </a:solidFill>
                  <a:latin typeface="HGP創英ﾌﾟﾚｾﾞﾝｽEB" pitchFamily="18" charset="-128"/>
                  <a:ea typeface="HGP創英ﾌﾟﾚｾﾞﾝｽEB" pitchFamily="18" charset="-128"/>
                </a:rPr>
                <a:t>　　　</a:t>
              </a:r>
              <a:r>
                <a:rPr lang="en-US" altLang="zh-CN" dirty="0" smtClean="0">
                  <a:solidFill>
                    <a:schemeClr val="bg1"/>
                  </a:solidFill>
                  <a:latin typeface="SimHei" panose="02010609060101010101" pitchFamily="49" charset="-122"/>
                  <a:ea typeface="SimHei" panose="02010609060101010101" pitchFamily="49" charset="-122"/>
                </a:rPr>
                <a:t>2016.1</a:t>
              </a:r>
              <a:r>
                <a:rPr lang="en-US" altLang="ja-JP" dirty="0" smtClean="0">
                  <a:solidFill>
                    <a:schemeClr val="bg1"/>
                  </a:solidFill>
                  <a:latin typeface="SimHei" panose="02010609060101010101" pitchFamily="49" charset="-122"/>
                  <a:ea typeface="SimHei" panose="02010609060101010101" pitchFamily="49" charset="-122"/>
                </a:rPr>
                <a:t>.</a:t>
              </a:r>
              <a:r>
                <a:rPr lang="en-US" altLang="zh-CN" dirty="0" smtClean="0">
                  <a:solidFill>
                    <a:schemeClr val="bg1"/>
                  </a:solidFill>
                  <a:latin typeface="SimHei" panose="02010609060101010101" pitchFamily="49" charset="-122"/>
                  <a:ea typeface="SimHei" panose="02010609060101010101" pitchFamily="49" charset="-122"/>
                </a:rPr>
                <a:t>1</a:t>
              </a:r>
              <a:r>
                <a:rPr lang="ja-JP" altLang="en-US" dirty="0" smtClean="0">
                  <a:solidFill>
                    <a:schemeClr val="bg1"/>
                  </a:solidFill>
                  <a:latin typeface="SimHei" panose="02010609060101010101" pitchFamily="49" charset="-122"/>
                  <a:ea typeface="SimHei" panose="02010609060101010101" pitchFamily="49" charset="-122"/>
                </a:rPr>
                <a:t> </a:t>
              </a:r>
              <a:r>
                <a:rPr lang="zh-CN" altLang="en-US" dirty="0" smtClean="0">
                  <a:solidFill>
                    <a:schemeClr val="bg1"/>
                  </a:solidFill>
                  <a:latin typeface="SimHei" panose="02010609060101010101" pitchFamily="49" charset="-122"/>
                  <a:ea typeface="SimHei" panose="02010609060101010101" pitchFamily="49" charset="-122"/>
                </a:rPr>
                <a:t> 实施</a:t>
              </a:r>
              <a:endParaRPr lang="en-US" altLang="ja-JP" dirty="0" smtClean="0">
                <a:solidFill>
                  <a:schemeClr val="bg1"/>
                </a:solidFill>
                <a:latin typeface="SimHei" panose="02010609060101010101" pitchFamily="49" charset="-122"/>
                <a:ea typeface="SimHei" panose="02010609060101010101" pitchFamily="49" charset="-122"/>
              </a:endParaRPr>
            </a:p>
            <a:p>
              <a:endParaRPr lang="en-US" altLang="ja-JP" dirty="0">
                <a:solidFill>
                  <a:schemeClr val="bg1"/>
                </a:solidFill>
                <a:latin typeface="HGP創英ﾌﾟﾚｾﾞﾝｽEB" pitchFamily="18" charset="-128"/>
                <a:ea typeface="HGP創英ﾌﾟﾚｾﾞﾝｽEB" pitchFamily="18" charset="-128"/>
              </a:endParaRPr>
            </a:p>
            <a:p>
              <a:r>
                <a:rPr lang="ja-JP" altLang="en-US" dirty="0" smtClean="0">
                  <a:solidFill>
                    <a:schemeClr val="bg1"/>
                  </a:solidFill>
                  <a:latin typeface="HGP創英ﾌﾟﾚｾﾞﾝｽEB" pitchFamily="18" charset="-128"/>
                  <a:ea typeface="HGP創英ﾌﾟﾚｾﾞﾝｽEB" pitchFamily="18" charset="-128"/>
                </a:rPr>
                <a:t>　　　　</a:t>
              </a:r>
              <a:r>
                <a:rPr lang="en-US" altLang="zh-CN" dirty="0" smtClean="0">
                  <a:solidFill>
                    <a:schemeClr val="bg1"/>
                  </a:solidFill>
                  <a:latin typeface="SimHei" panose="02010609060101010101" pitchFamily="49" charset="-122"/>
                  <a:ea typeface="SimHei" panose="02010609060101010101" pitchFamily="49" charset="-122"/>
                </a:rPr>
                <a:t>2016.8.11</a:t>
              </a:r>
              <a:r>
                <a:rPr lang="zh-CN" altLang="en-US" dirty="0">
                  <a:solidFill>
                    <a:schemeClr val="bg1"/>
                  </a:solidFill>
                  <a:latin typeface="SimHei" panose="02010609060101010101" pitchFamily="49" charset="-122"/>
                  <a:ea typeface="SimHei" panose="02010609060101010101" pitchFamily="49" charset="-122"/>
                </a:rPr>
                <a:t> </a:t>
              </a:r>
              <a:r>
                <a:rPr lang="ja-JP" altLang="en-US" dirty="0" smtClean="0">
                  <a:solidFill>
                    <a:schemeClr val="bg1"/>
                  </a:solidFill>
                  <a:latin typeface="SimHei" panose="02010609060101010101" pitchFamily="49" charset="-122"/>
                  <a:ea typeface="SimHei" panose="02010609060101010101" pitchFamily="49" charset="-122"/>
                </a:rPr>
                <a:t>国民</a:t>
              </a:r>
              <a:r>
                <a:rPr lang="zh-CN" altLang="en-US" dirty="0" smtClean="0">
                  <a:solidFill>
                    <a:schemeClr val="bg1"/>
                  </a:solidFill>
                  <a:latin typeface="SimHei" panose="02010609060101010101" pitchFamily="49" charset="-122"/>
                  <a:ea typeface="SimHei" panose="02010609060101010101" pitchFamily="49" charset="-122"/>
                </a:rPr>
                <a:t>假日“</a:t>
              </a:r>
              <a:r>
                <a:rPr lang="ja-JP" altLang="en-US" dirty="0" smtClean="0">
                  <a:solidFill>
                    <a:schemeClr val="bg1"/>
                  </a:solidFill>
                  <a:latin typeface="SimHei" panose="02010609060101010101" pitchFamily="49" charset="-122"/>
                  <a:ea typeface="SimHei" panose="02010609060101010101" pitchFamily="49" charset="-122"/>
                </a:rPr>
                <a:t>山</a:t>
              </a:r>
              <a:r>
                <a:rPr lang="zh-CN" altLang="en-US" dirty="0" smtClean="0">
                  <a:solidFill>
                    <a:schemeClr val="bg1"/>
                  </a:solidFill>
                  <a:latin typeface="SimHei" panose="02010609060101010101" pitchFamily="49" charset="-122"/>
                  <a:ea typeface="SimHei" panose="02010609060101010101" pitchFamily="49" charset="-122"/>
                </a:rPr>
                <a:t>之</a:t>
              </a:r>
              <a:r>
                <a:rPr lang="ja-JP" altLang="en-US" dirty="0" smtClean="0">
                  <a:solidFill>
                    <a:schemeClr val="bg1"/>
                  </a:solidFill>
                  <a:latin typeface="SimHei" panose="02010609060101010101" pitchFamily="49" charset="-122"/>
                  <a:ea typeface="SimHei" panose="02010609060101010101" pitchFamily="49" charset="-122"/>
                </a:rPr>
                <a:t>日</a:t>
              </a:r>
              <a:r>
                <a:rPr lang="zh-CN" altLang="en-US" dirty="0" smtClean="0">
                  <a:solidFill>
                    <a:schemeClr val="bg1"/>
                  </a:solidFill>
                  <a:latin typeface="SimHei" panose="02010609060101010101" pitchFamily="49" charset="-122"/>
                  <a:ea typeface="SimHei" panose="02010609060101010101" pitchFamily="49" charset="-122"/>
                </a:rPr>
                <a:t>”</a:t>
              </a:r>
              <a:r>
                <a:rPr lang="ja-JP" altLang="en-US" dirty="0" smtClean="0">
                  <a:solidFill>
                    <a:schemeClr val="bg1"/>
                  </a:solidFill>
                  <a:latin typeface="HGP創英ﾌﾟﾚｾﾞﾝｽEB" pitchFamily="18" charset="-128"/>
                  <a:ea typeface="HGP創英ﾌﾟﾚｾﾞﾝｽEB" pitchFamily="18" charset="-128"/>
                </a:rPr>
                <a:t>　</a:t>
              </a:r>
              <a:endParaRPr kumimoji="1" lang="ja-JP" altLang="en-US" dirty="0">
                <a:solidFill>
                  <a:schemeClr val="bg1"/>
                </a:solidFill>
                <a:latin typeface="HGP創英ﾌﾟﾚｾﾞﾝｽEB" pitchFamily="18" charset="-128"/>
                <a:ea typeface="HGP創英ﾌﾟﾚｾﾞﾝｽEB" pitchFamily="18" charset="-128"/>
              </a:endParaRPr>
            </a:p>
          </p:txBody>
        </p:sp>
        <p:sp>
          <p:nvSpPr>
            <p:cNvPr id="9" name="正方形/長方形 8"/>
            <p:cNvSpPr/>
            <p:nvPr/>
          </p:nvSpPr>
          <p:spPr>
            <a:xfrm>
              <a:off x="-1659" y="5085184"/>
              <a:ext cx="9685679" cy="13407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作为</a:t>
              </a:r>
              <a:r>
                <a:rPr kumimoji="1" lang="ja-JP" altLang="en-US" sz="36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世界</a:t>
              </a:r>
              <a:r>
                <a:rPr lang="zh-CN"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上</a:t>
              </a:r>
              <a:r>
                <a:rPr lang="zh-CN" altLang="en-US" sz="28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第一个</a:t>
              </a:r>
              <a:r>
                <a:rPr lang="zh-CN"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与</a:t>
              </a:r>
              <a:r>
                <a:rPr lang="zh-CN" altLang="en-US" sz="36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r>
                <a:rPr kumimoji="1" lang="ja-JP" altLang="en-US" sz="36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山</a:t>
              </a:r>
              <a:r>
                <a:rPr kumimoji="1" lang="zh-CN" altLang="en-US" sz="36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”有关的</a:t>
              </a:r>
              <a:r>
                <a:rPr kumimoji="1" lang="ja-JP"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　</a:t>
              </a:r>
              <a:r>
                <a:rPr kumimoji="1" lang="ja-JP" altLang="en-US" sz="3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 </a:t>
              </a:r>
              <a:r>
                <a:rPr kumimoji="1" lang="zh-CN" altLang="en-US" sz="3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国休日</a:t>
              </a:r>
              <a:r>
                <a:rPr kumimoji="1" lang="en-US" altLang="ja-JP" sz="3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 </a:t>
              </a:r>
              <a:r>
                <a:rPr kumimoji="1" lang="ja-JP" altLang="en-US" sz="3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endParaRPr kumimoji="1" lang="en-US" altLang="ja-JP" sz="3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r>
                <a:rPr lang="zh-CN" altLang="en-US" sz="28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也得到了世界范围的广泛</a:t>
              </a:r>
              <a:r>
                <a:rPr lang="zh-CN" altLang="en-US" sz="36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关注</a:t>
              </a:r>
              <a:r>
                <a:rPr lang="ja-JP" altLang="en-US" sz="2800" dirty="0" err="1"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endParaRPr kumimoji="1" lang="ja-JP" altLang="en-US" sz="28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nvGrpSpPr>
            <p:cNvPr id="10" name="グループ化 9"/>
            <p:cNvGrpSpPr/>
            <p:nvPr/>
          </p:nvGrpSpPr>
          <p:grpSpPr>
            <a:xfrm>
              <a:off x="431576" y="3212976"/>
              <a:ext cx="324000" cy="1738285"/>
              <a:chOff x="223974" y="3392331"/>
              <a:chExt cx="324000" cy="1738285"/>
            </a:xfrm>
          </p:grpSpPr>
          <p:cxnSp>
            <p:nvCxnSpPr>
              <p:cNvPr id="11" name="直線コネクタ 10"/>
              <p:cNvCxnSpPr/>
              <p:nvPr/>
            </p:nvCxnSpPr>
            <p:spPr>
              <a:xfrm>
                <a:off x="385974" y="3392331"/>
                <a:ext cx="0" cy="1738285"/>
              </a:xfrm>
              <a:prstGeom prst="line">
                <a:avLst/>
              </a:prstGeom>
              <a:ln w="63500">
                <a:solidFill>
                  <a:srgbClr val="00A474"/>
                </a:solidFill>
              </a:ln>
            </p:spPr>
            <p:style>
              <a:lnRef idx="1">
                <a:schemeClr val="accent1"/>
              </a:lnRef>
              <a:fillRef idx="0">
                <a:schemeClr val="accent1"/>
              </a:fillRef>
              <a:effectRef idx="0">
                <a:schemeClr val="accent1"/>
              </a:effectRef>
              <a:fontRef idx="minor">
                <a:schemeClr val="tx1"/>
              </a:fontRef>
            </p:style>
          </p:cxnSp>
          <p:sp>
            <p:nvSpPr>
              <p:cNvPr id="12" name="円/楕円 11"/>
              <p:cNvSpPr>
                <a:spLocks noChangeAspect="1"/>
              </p:cNvSpPr>
              <p:nvPr/>
            </p:nvSpPr>
            <p:spPr>
              <a:xfrm>
                <a:off x="268428" y="3608355"/>
                <a:ext cx="252000" cy="244125"/>
              </a:xfrm>
              <a:prstGeom prst="ellipse">
                <a:avLst/>
              </a:prstGeom>
              <a:solidFill>
                <a:srgbClr val="00A474"/>
              </a:solidFill>
              <a:ln>
                <a:solidFill>
                  <a:srgbClr val="00A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a:spLocks noChangeAspect="1"/>
              </p:cNvSpPr>
              <p:nvPr/>
            </p:nvSpPr>
            <p:spPr>
              <a:xfrm>
                <a:off x="259974" y="4166411"/>
                <a:ext cx="252000" cy="244125"/>
              </a:xfrm>
              <a:prstGeom prst="ellipse">
                <a:avLst/>
              </a:prstGeom>
              <a:solidFill>
                <a:srgbClr val="00A474"/>
              </a:solidFill>
              <a:ln>
                <a:solidFill>
                  <a:srgbClr val="00A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a:spLocks noChangeAspect="1"/>
              </p:cNvSpPr>
              <p:nvPr/>
            </p:nvSpPr>
            <p:spPr>
              <a:xfrm>
                <a:off x="223974" y="4672725"/>
                <a:ext cx="324000" cy="31387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413820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5" name="正方形/長方形 14"/>
          <p:cNvSpPr/>
          <p:nvPr/>
        </p:nvSpPr>
        <p:spPr>
          <a:xfrm>
            <a:off x="395537" y="3645024"/>
            <a:ext cx="7560839" cy="2880320"/>
          </a:xfrm>
          <a:prstGeom prst="rect">
            <a:avLst/>
          </a:prstGeom>
          <a:noFill/>
          <a:ln>
            <a:noFill/>
          </a:ln>
          <a:effectLst>
            <a:outerShdw blurRad="50800" dist="38100" dir="13500000" algn="b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世界</a:t>
            </a:r>
            <a:r>
              <a:rPr kumimoji="1" lang="zh-CN" altLang="en-US" sz="2800"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上首次</a:t>
            </a:r>
            <a:r>
              <a:rPr kumimoji="1"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定出以“</a:t>
            </a:r>
            <a:r>
              <a:rPr kumimoji="1" lang="ja-JP"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山</a:t>
            </a:r>
            <a:r>
              <a:rPr kumimoji="1"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”为对象的假日</a:t>
            </a:r>
            <a:r>
              <a:rPr kumimoji="1" lang="ja-JP" altLang="en-US" dirty="0" err="1"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endParaRPr kumimoji="1" lang="en-US" altLang="ja-JP"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r>
              <a:rPr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庆祝这“首次”的全国大会，</a:t>
            </a:r>
            <a:endParaRPr lang="en-US" altLang="ja-JP"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r>
              <a:rPr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是令海内外</a:t>
            </a:r>
            <a:r>
              <a:rPr lang="zh-CN" altLang="en-US" sz="2800"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瞩目</a:t>
            </a:r>
            <a:r>
              <a:rPr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、不可多得的机会</a:t>
            </a:r>
            <a:r>
              <a:rPr lang="ja-JP" altLang="en-US" dirty="0" err="1"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endParaRPr lang="en-US" altLang="ja-JP"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r>
              <a:rPr kumimoji="1"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日本人为何要定出“</a:t>
            </a:r>
            <a:r>
              <a:rPr kumimoji="1" lang="ja-JP"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山</a:t>
            </a:r>
            <a:r>
              <a:rPr kumimoji="1"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之</a:t>
            </a:r>
            <a:r>
              <a:rPr kumimoji="1" lang="ja-JP"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日</a:t>
            </a:r>
            <a:r>
              <a:rPr kumimoji="1"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endParaRPr kumimoji="1" lang="en-US" altLang="ja-JP"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r>
              <a:rPr kumimoji="1" lang="ja-JP"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山</a:t>
            </a:r>
            <a:r>
              <a:rPr kumimoji="1"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的现在与山应有样子到底是怎样的？</a:t>
            </a:r>
            <a:r>
              <a:rPr lang="en-US" altLang="zh-CN"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endParaRPr kumimoji="1" lang="en-US" altLang="zh-CN"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r>
              <a:rPr kumimoji="1"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通过这次全国大会，我们将迈出我们应迈出的</a:t>
            </a:r>
            <a:r>
              <a:rPr lang="ja-JP" altLang="en-US" sz="2800"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一</a:t>
            </a:r>
            <a:r>
              <a:rPr lang="zh-CN" altLang="en-US" sz="2800"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步，</a:t>
            </a:r>
            <a:endParaRPr lang="en-US" altLang="ja-JP"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r>
              <a:rPr kumimoji="1"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从</a:t>
            </a:r>
            <a:r>
              <a:rPr kumimoji="1" lang="ja-JP"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山岳</a:t>
            </a:r>
            <a:r>
              <a:rPr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县长野、山岳之</a:t>
            </a:r>
            <a:r>
              <a:rPr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都</a:t>
            </a:r>
            <a:r>
              <a:rPr kumimoji="1" lang="ja-JP"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松本</a:t>
            </a:r>
            <a:r>
              <a:rPr kumimoji="1"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的</a:t>
            </a:r>
            <a:r>
              <a:rPr kumimoji="1" lang="ja-JP" altLang="en-US" sz="2800"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上高地</a:t>
            </a:r>
            <a:r>
              <a:rPr kumimoji="1" lang="zh-CN"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，向</a:t>
            </a:r>
            <a:r>
              <a:rPr kumimoji="1" lang="ja-JP" altLang="en-US"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世界</a:t>
            </a:r>
            <a:r>
              <a:rPr kumimoji="1" lang="zh-CN" altLang="en-US" sz="2800" dirty="0"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传播</a:t>
            </a:r>
            <a:r>
              <a:rPr kumimoji="1" lang="ja-JP" altLang="en-US" dirty="0" err="1" smtClean="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endParaRPr kumimoji="1" lang="ja-JP" altLang="en-US" dirty="0">
              <a:solidFill>
                <a:schemeClr val="bg2">
                  <a:lumMod val="10000"/>
                </a:schemeClr>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sp>
        <p:nvSpPr>
          <p:cNvPr id="3" name="正方形/長方形 2"/>
          <p:cNvSpPr/>
          <p:nvPr/>
        </p:nvSpPr>
        <p:spPr>
          <a:xfrm>
            <a:off x="7732319" y="6525344"/>
            <a:ext cx="1160161"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dirty="0" smtClean="0">
                <a:solidFill>
                  <a:schemeClr val="bg1"/>
                </a:solidFill>
                <a:latin typeface="HGS創英ﾌﾟﾚｾﾞﾝｽEB" pitchFamily="18" charset="-128"/>
                <a:ea typeface="HGS創英ﾌﾟﾚｾﾞﾝｽEB" pitchFamily="18" charset="-128"/>
              </a:rPr>
              <a:t>大正池</a:t>
            </a:r>
            <a:endParaRPr kumimoji="1" lang="ja-JP" altLang="en-US" sz="1200" dirty="0">
              <a:solidFill>
                <a:schemeClr val="bg1"/>
              </a:solidFill>
              <a:latin typeface="HGS創英ﾌﾟﾚｾﾞﾝｽEB" pitchFamily="18" charset="-128"/>
              <a:ea typeface="HGS創英ﾌﾟﾚｾﾞﾝｽEB" pitchFamily="18" charset="-128"/>
            </a:endParaRPr>
          </a:p>
        </p:txBody>
      </p:sp>
    </p:spTree>
    <p:extLst>
      <p:ext uri="{BB962C8B-B14F-4D97-AF65-F5344CB8AC3E}">
        <p14:creationId xmlns:p14="http://schemas.microsoft.com/office/powerpoint/2010/main" val="29281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焼岳・大正池方面から（青）03"/>
          <p:cNvPicPr>
            <a:picLocks noChangeAspect="1" noChangeArrowheads="1"/>
          </p:cNvPicPr>
          <p:nvPr/>
        </p:nvPicPr>
        <p:blipFill rotWithShape="1">
          <a:blip r:embed="rId3">
            <a:extLst>
              <a:ext uri="{28A0092B-C50C-407E-A947-70E740481C1C}">
                <a14:useLocalDpi xmlns:a14="http://schemas.microsoft.com/office/drawing/2010/main" val="0"/>
              </a:ext>
            </a:extLst>
          </a:blip>
          <a:srcRect l="4343" t="12462" r="1423" b="-1234"/>
          <a:stretch/>
        </p:blipFill>
        <p:spPr bwMode="auto">
          <a:xfrm>
            <a:off x="0" y="0"/>
            <a:ext cx="9143999" cy="698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グループ化 28"/>
          <p:cNvGrpSpPr/>
          <p:nvPr/>
        </p:nvGrpSpPr>
        <p:grpSpPr>
          <a:xfrm>
            <a:off x="70467" y="-98038"/>
            <a:ext cx="6589765" cy="6884031"/>
            <a:chOff x="70467" y="-98038"/>
            <a:chExt cx="6589765" cy="6884031"/>
          </a:xfrm>
        </p:grpSpPr>
        <p:grpSp>
          <p:nvGrpSpPr>
            <p:cNvPr id="7" name="グループ化 6"/>
            <p:cNvGrpSpPr/>
            <p:nvPr/>
          </p:nvGrpSpPr>
          <p:grpSpPr>
            <a:xfrm>
              <a:off x="70467" y="188640"/>
              <a:ext cx="5509645" cy="6597353"/>
              <a:chOff x="-32232" y="27178"/>
              <a:chExt cx="5485958" cy="6830822"/>
            </a:xfrm>
          </p:grpSpPr>
          <p:grpSp>
            <p:nvGrpSpPr>
              <p:cNvPr id="8" name="グループ化 7"/>
              <p:cNvGrpSpPr/>
              <p:nvPr/>
            </p:nvGrpSpPr>
            <p:grpSpPr>
              <a:xfrm>
                <a:off x="-32232" y="27178"/>
                <a:ext cx="5485958" cy="6830822"/>
                <a:chOff x="3692483" y="-737526"/>
                <a:chExt cx="5485958" cy="6830822"/>
              </a:xfrm>
              <a:solidFill>
                <a:srgbClr val="92D050"/>
              </a:solidFill>
            </p:grpSpPr>
            <p:grpSp>
              <p:nvGrpSpPr>
                <p:cNvPr id="10" name="グループ化 9"/>
                <p:cNvGrpSpPr/>
                <p:nvPr/>
              </p:nvGrpSpPr>
              <p:grpSpPr>
                <a:xfrm>
                  <a:off x="3880904" y="-737526"/>
                  <a:ext cx="5297537" cy="6086766"/>
                  <a:chOff x="1922413" y="397279"/>
                  <a:chExt cx="5297537" cy="6086766"/>
                </a:xfrm>
                <a:grpFill/>
              </p:grpSpPr>
              <p:sp>
                <p:nvSpPr>
                  <p:cNvPr id="14" name="フリーフォーム 13"/>
                  <p:cNvSpPr/>
                  <p:nvPr/>
                </p:nvSpPr>
                <p:spPr>
                  <a:xfrm>
                    <a:off x="2746821" y="5170932"/>
                    <a:ext cx="855915" cy="635758"/>
                  </a:xfrm>
                  <a:custGeom>
                    <a:avLst/>
                    <a:gdLst>
                      <a:gd name="connsiteX0" fmla="*/ 5523 w 855915"/>
                      <a:gd name="connsiteY0" fmla="*/ 379476 h 635758"/>
                      <a:gd name="connsiteX1" fmla="*/ 37527 w 855915"/>
                      <a:gd name="connsiteY1" fmla="*/ 370332 h 635758"/>
                      <a:gd name="connsiteX2" fmla="*/ 51243 w 855915"/>
                      <a:gd name="connsiteY2" fmla="*/ 365760 h 635758"/>
                      <a:gd name="connsiteX3" fmla="*/ 87819 w 855915"/>
                      <a:gd name="connsiteY3" fmla="*/ 352044 h 635758"/>
                      <a:gd name="connsiteX4" fmla="*/ 92391 w 855915"/>
                      <a:gd name="connsiteY4" fmla="*/ 338328 h 635758"/>
                      <a:gd name="connsiteX5" fmla="*/ 96963 w 855915"/>
                      <a:gd name="connsiteY5" fmla="*/ 310896 h 635758"/>
                      <a:gd name="connsiteX6" fmla="*/ 110679 w 855915"/>
                      <a:gd name="connsiteY6" fmla="*/ 301752 h 635758"/>
                      <a:gd name="connsiteX7" fmla="*/ 138111 w 855915"/>
                      <a:gd name="connsiteY7" fmla="*/ 283464 h 635758"/>
                      <a:gd name="connsiteX8" fmla="*/ 151827 w 855915"/>
                      <a:gd name="connsiteY8" fmla="*/ 269748 h 635758"/>
                      <a:gd name="connsiteX9" fmla="*/ 179259 w 855915"/>
                      <a:gd name="connsiteY9" fmla="*/ 246888 h 635758"/>
                      <a:gd name="connsiteX10" fmla="*/ 192975 w 855915"/>
                      <a:gd name="connsiteY10" fmla="*/ 219456 h 635758"/>
                      <a:gd name="connsiteX11" fmla="*/ 206691 w 855915"/>
                      <a:gd name="connsiteY11" fmla="*/ 141732 h 635758"/>
                      <a:gd name="connsiteX12" fmla="*/ 215835 w 855915"/>
                      <a:gd name="connsiteY12" fmla="*/ 128016 h 635758"/>
                      <a:gd name="connsiteX13" fmla="*/ 252411 w 855915"/>
                      <a:gd name="connsiteY13" fmla="*/ 114300 h 635758"/>
                      <a:gd name="connsiteX14" fmla="*/ 261555 w 855915"/>
                      <a:gd name="connsiteY14" fmla="*/ 100584 h 635758"/>
                      <a:gd name="connsiteX15" fmla="*/ 284415 w 855915"/>
                      <a:gd name="connsiteY15" fmla="*/ 118872 h 635758"/>
                      <a:gd name="connsiteX16" fmla="*/ 288987 w 855915"/>
                      <a:gd name="connsiteY16" fmla="*/ 146304 h 635758"/>
                      <a:gd name="connsiteX17" fmla="*/ 293559 w 855915"/>
                      <a:gd name="connsiteY17" fmla="*/ 160020 h 635758"/>
                      <a:gd name="connsiteX18" fmla="*/ 307275 w 855915"/>
                      <a:gd name="connsiteY18" fmla="*/ 164592 h 635758"/>
                      <a:gd name="connsiteX19" fmla="*/ 320991 w 855915"/>
                      <a:gd name="connsiteY19" fmla="*/ 173736 h 635758"/>
                      <a:gd name="connsiteX20" fmla="*/ 357567 w 855915"/>
                      <a:gd name="connsiteY20" fmla="*/ 169164 h 635758"/>
                      <a:gd name="connsiteX21" fmla="*/ 371283 w 855915"/>
                      <a:gd name="connsiteY21" fmla="*/ 164592 h 635758"/>
                      <a:gd name="connsiteX22" fmla="*/ 403287 w 855915"/>
                      <a:gd name="connsiteY22" fmla="*/ 160020 h 635758"/>
                      <a:gd name="connsiteX23" fmla="*/ 462723 w 855915"/>
                      <a:gd name="connsiteY23" fmla="*/ 150876 h 635758"/>
                      <a:gd name="connsiteX24" fmla="*/ 471867 w 855915"/>
                      <a:gd name="connsiteY24" fmla="*/ 123444 h 635758"/>
                      <a:gd name="connsiteX25" fmla="*/ 481011 w 855915"/>
                      <a:gd name="connsiteY25" fmla="*/ 109728 h 635758"/>
                      <a:gd name="connsiteX26" fmla="*/ 490155 w 855915"/>
                      <a:gd name="connsiteY26" fmla="*/ 82296 h 635758"/>
                      <a:gd name="connsiteX27" fmla="*/ 499299 w 855915"/>
                      <a:gd name="connsiteY27" fmla="*/ 32004 h 635758"/>
                      <a:gd name="connsiteX28" fmla="*/ 572451 w 855915"/>
                      <a:gd name="connsiteY28" fmla="*/ 22860 h 635758"/>
                      <a:gd name="connsiteX29" fmla="*/ 586167 w 855915"/>
                      <a:gd name="connsiteY29" fmla="*/ 13716 h 635758"/>
                      <a:gd name="connsiteX30" fmla="*/ 668463 w 855915"/>
                      <a:gd name="connsiteY30" fmla="*/ 0 h 635758"/>
                      <a:gd name="connsiteX31" fmla="*/ 700467 w 855915"/>
                      <a:gd name="connsiteY31" fmla="*/ 9144 h 635758"/>
                      <a:gd name="connsiteX32" fmla="*/ 714183 w 855915"/>
                      <a:gd name="connsiteY32" fmla="*/ 22860 h 635758"/>
                      <a:gd name="connsiteX33" fmla="*/ 741615 w 855915"/>
                      <a:gd name="connsiteY33" fmla="*/ 41148 h 635758"/>
                      <a:gd name="connsiteX34" fmla="*/ 773619 w 855915"/>
                      <a:gd name="connsiteY34" fmla="*/ 59436 h 635758"/>
                      <a:gd name="connsiteX35" fmla="*/ 810195 w 855915"/>
                      <a:gd name="connsiteY35" fmla="*/ 64008 h 635758"/>
                      <a:gd name="connsiteX36" fmla="*/ 828483 w 855915"/>
                      <a:gd name="connsiteY36" fmla="*/ 86868 h 635758"/>
                      <a:gd name="connsiteX37" fmla="*/ 823911 w 855915"/>
                      <a:gd name="connsiteY37" fmla="*/ 100584 h 635758"/>
                      <a:gd name="connsiteX38" fmla="*/ 828483 w 855915"/>
                      <a:gd name="connsiteY38" fmla="*/ 160020 h 635758"/>
                      <a:gd name="connsiteX39" fmla="*/ 842199 w 855915"/>
                      <a:gd name="connsiteY39" fmla="*/ 187452 h 635758"/>
                      <a:gd name="connsiteX40" fmla="*/ 855915 w 855915"/>
                      <a:gd name="connsiteY40" fmla="*/ 210312 h 635758"/>
                      <a:gd name="connsiteX41" fmla="*/ 851343 w 855915"/>
                      <a:gd name="connsiteY41" fmla="*/ 228600 h 635758"/>
                      <a:gd name="connsiteX42" fmla="*/ 823911 w 855915"/>
                      <a:gd name="connsiteY42" fmla="*/ 237744 h 635758"/>
                      <a:gd name="connsiteX43" fmla="*/ 796479 w 855915"/>
                      <a:gd name="connsiteY43" fmla="*/ 251460 h 635758"/>
                      <a:gd name="connsiteX44" fmla="*/ 759903 w 855915"/>
                      <a:gd name="connsiteY44" fmla="*/ 292608 h 635758"/>
                      <a:gd name="connsiteX45" fmla="*/ 746187 w 855915"/>
                      <a:gd name="connsiteY45" fmla="*/ 306324 h 635758"/>
                      <a:gd name="connsiteX46" fmla="*/ 732471 w 855915"/>
                      <a:gd name="connsiteY46" fmla="*/ 320040 h 635758"/>
                      <a:gd name="connsiteX47" fmla="*/ 718755 w 855915"/>
                      <a:gd name="connsiteY47" fmla="*/ 329184 h 635758"/>
                      <a:gd name="connsiteX48" fmla="*/ 686751 w 855915"/>
                      <a:gd name="connsiteY48" fmla="*/ 374904 h 635758"/>
                      <a:gd name="connsiteX49" fmla="*/ 673035 w 855915"/>
                      <a:gd name="connsiteY49" fmla="*/ 425196 h 635758"/>
                      <a:gd name="connsiteX50" fmla="*/ 663891 w 855915"/>
                      <a:gd name="connsiteY50" fmla="*/ 438912 h 635758"/>
                      <a:gd name="connsiteX51" fmla="*/ 645603 w 855915"/>
                      <a:gd name="connsiteY51" fmla="*/ 416052 h 635758"/>
                      <a:gd name="connsiteX52" fmla="*/ 636459 w 855915"/>
                      <a:gd name="connsiteY52" fmla="*/ 402336 h 635758"/>
                      <a:gd name="connsiteX53" fmla="*/ 622743 w 855915"/>
                      <a:gd name="connsiteY53" fmla="*/ 397764 h 635758"/>
                      <a:gd name="connsiteX54" fmla="*/ 609027 w 855915"/>
                      <a:gd name="connsiteY54" fmla="*/ 388620 h 635758"/>
                      <a:gd name="connsiteX55" fmla="*/ 581595 w 855915"/>
                      <a:gd name="connsiteY55" fmla="*/ 379476 h 635758"/>
                      <a:gd name="connsiteX56" fmla="*/ 572451 w 855915"/>
                      <a:gd name="connsiteY56" fmla="*/ 365760 h 635758"/>
                      <a:gd name="connsiteX57" fmla="*/ 558735 w 855915"/>
                      <a:gd name="connsiteY57" fmla="*/ 361188 h 635758"/>
                      <a:gd name="connsiteX58" fmla="*/ 458151 w 855915"/>
                      <a:gd name="connsiteY58" fmla="*/ 365760 h 635758"/>
                      <a:gd name="connsiteX59" fmla="*/ 412431 w 855915"/>
                      <a:gd name="connsiteY59" fmla="*/ 374904 h 635758"/>
                      <a:gd name="connsiteX60" fmla="*/ 371283 w 855915"/>
                      <a:gd name="connsiteY60" fmla="*/ 406908 h 635758"/>
                      <a:gd name="connsiteX61" fmla="*/ 366711 w 855915"/>
                      <a:gd name="connsiteY61" fmla="*/ 420624 h 635758"/>
                      <a:gd name="connsiteX62" fmla="*/ 357567 w 855915"/>
                      <a:gd name="connsiteY62" fmla="*/ 434340 h 635758"/>
                      <a:gd name="connsiteX63" fmla="*/ 352995 w 855915"/>
                      <a:gd name="connsiteY63" fmla="*/ 466344 h 635758"/>
                      <a:gd name="connsiteX64" fmla="*/ 348423 w 855915"/>
                      <a:gd name="connsiteY64" fmla="*/ 484632 h 635758"/>
                      <a:gd name="connsiteX65" fmla="*/ 334707 w 855915"/>
                      <a:gd name="connsiteY65" fmla="*/ 489204 h 635758"/>
                      <a:gd name="connsiteX66" fmla="*/ 307275 w 855915"/>
                      <a:gd name="connsiteY66" fmla="*/ 516636 h 635758"/>
                      <a:gd name="connsiteX67" fmla="*/ 288987 w 855915"/>
                      <a:gd name="connsiteY67" fmla="*/ 544068 h 635758"/>
                      <a:gd name="connsiteX68" fmla="*/ 279843 w 855915"/>
                      <a:gd name="connsiteY68" fmla="*/ 585216 h 635758"/>
                      <a:gd name="connsiteX69" fmla="*/ 270699 w 855915"/>
                      <a:gd name="connsiteY69" fmla="*/ 598932 h 635758"/>
                      <a:gd name="connsiteX70" fmla="*/ 247839 w 855915"/>
                      <a:gd name="connsiteY70" fmla="*/ 635508 h 635758"/>
                      <a:gd name="connsiteX71" fmla="*/ 165543 w 855915"/>
                      <a:gd name="connsiteY71" fmla="*/ 630936 h 635758"/>
                      <a:gd name="connsiteX72" fmla="*/ 160971 w 855915"/>
                      <a:gd name="connsiteY72" fmla="*/ 608076 h 635758"/>
                      <a:gd name="connsiteX73" fmla="*/ 197547 w 855915"/>
                      <a:gd name="connsiteY73" fmla="*/ 580644 h 635758"/>
                      <a:gd name="connsiteX74" fmla="*/ 183831 w 855915"/>
                      <a:gd name="connsiteY74" fmla="*/ 571500 h 635758"/>
                      <a:gd name="connsiteX75" fmla="*/ 124395 w 855915"/>
                      <a:gd name="connsiteY75" fmla="*/ 557784 h 635758"/>
                      <a:gd name="connsiteX76" fmla="*/ 110679 w 855915"/>
                      <a:gd name="connsiteY76" fmla="*/ 548640 h 635758"/>
                      <a:gd name="connsiteX77" fmla="*/ 106107 w 855915"/>
                      <a:gd name="connsiteY77" fmla="*/ 534924 h 635758"/>
                      <a:gd name="connsiteX78" fmla="*/ 119823 w 855915"/>
                      <a:gd name="connsiteY78" fmla="*/ 452628 h 635758"/>
                      <a:gd name="connsiteX79" fmla="*/ 133539 w 855915"/>
                      <a:gd name="connsiteY79" fmla="*/ 443484 h 635758"/>
                      <a:gd name="connsiteX80" fmla="*/ 115251 w 855915"/>
                      <a:gd name="connsiteY80" fmla="*/ 416052 h 635758"/>
                      <a:gd name="connsiteX81" fmla="*/ 106107 w 855915"/>
                      <a:gd name="connsiteY81" fmla="*/ 397764 h 635758"/>
                      <a:gd name="connsiteX82" fmla="*/ 101535 w 855915"/>
                      <a:gd name="connsiteY82" fmla="*/ 384048 h 635758"/>
                      <a:gd name="connsiteX83" fmla="*/ 83247 w 855915"/>
                      <a:gd name="connsiteY83" fmla="*/ 374904 h 635758"/>
                      <a:gd name="connsiteX84" fmla="*/ 69531 w 855915"/>
                      <a:gd name="connsiteY84" fmla="*/ 365760 h 635758"/>
                      <a:gd name="connsiteX85" fmla="*/ 19239 w 855915"/>
                      <a:gd name="connsiteY85" fmla="*/ 374904 h 635758"/>
                      <a:gd name="connsiteX86" fmla="*/ 5523 w 855915"/>
                      <a:gd name="connsiteY86" fmla="*/ 379476 h 6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55915" h="635758">
                        <a:moveTo>
                          <a:pt x="5523" y="379476"/>
                        </a:moveTo>
                        <a:cubicBezTo>
                          <a:pt x="8571" y="378714"/>
                          <a:pt x="26900" y="373520"/>
                          <a:pt x="37527" y="370332"/>
                        </a:cubicBezTo>
                        <a:cubicBezTo>
                          <a:pt x="42143" y="368947"/>
                          <a:pt x="46813" y="367658"/>
                          <a:pt x="51243" y="365760"/>
                        </a:cubicBezTo>
                        <a:cubicBezTo>
                          <a:pt x="84715" y="351415"/>
                          <a:pt x="54102" y="360473"/>
                          <a:pt x="87819" y="352044"/>
                        </a:cubicBezTo>
                        <a:cubicBezTo>
                          <a:pt x="89343" y="347472"/>
                          <a:pt x="91346" y="343033"/>
                          <a:pt x="92391" y="338328"/>
                        </a:cubicBezTo>
                        <a:cubicBezTo>
                          <a:pt x="94402" y="329279"/>
                          <a:pt x="92817" y="319187"/>
                          <a:pt x="96963" y="310896"/>
                        </a:cubicBezTo>
                        <a:cubicBezTo>
                          <a:pt x="99420" y="305981"/>
                          <a:pt x="106458" y="305270"/>
                          <a:pt x="110679" y="301752"/>
                        </a:cubicBezTo>
                        <a:cubicBezTo>
                          <a:pt x="133511" y="282726"/>
                          <a:pt x="114007" y="291499"/>
                          <a:pt x="138111" y="283464"/>
                        </a:cubicBezTo>
                        <a:cubicBezTo>
                          <a:pt x="142683" y="278892"/>
                          <a:pt x="146860" y="273887"/>
                          <a:pt x="151827" y="269748"/>
                        </a:cubicBezTo>
                        <a:cubicBezTo>
                          <a:pt x="171444" y="253401"/>
                          <a:pt x="161045" y="268745"/>
                          <a:pt x="179259" y="246888"/>
                        </a:cubicBezTo>
                        <a:cubicBezTo>
                          <a:pt x="189107" y="235071"/>
                          <a:pt x="188393" y="233203"/>
                          <a:pt x="192975" y="219456"/>
                        </a:cubicBezTo>
                        <a:cubicBezTo>
                          <a:pt x="194430" y="203448"/>
                          <a:pt x="194508" y="160006"/>
                          <a:pt x="206691" y="141732"/>
                        </a:cubicBezTo>
                        <a:cubicBezTo>
                          <a:pt x="209739" y="137160"/>
                          <a:pt x="211614" y="131534"/>
                          <a:pt x="215835" y="128016"/>
                        </a:cubicBezTo>
                        <a:cubicBezTo>
                          <a:pt x="226081" y="119477"/>
                          <a:pt x="240107" y="117376"/>
                          <a:pt x="252411" y="114300"/>
                        </a:cubicBezTo>
                        <a:cubicBezTo>
                          <a:pt x="255459" y="109728"/>
                          <a:pt x="256453" y="102625"/>
                          <a:pt x="261555" y="100584"/>
                        </a:cubicBezTo>
                        <a:cubicBezTo>
                          <a:pt x="273178" y="95935"/>
                          <a:pt x="280928" y="113641"/>
                          <a:pt x="284415" y="118872"/>
                        </a:cubicBezTo>
                        <a:cubicBezTo>
                          <a:pt x="285939" y="128016"/>
                          <a:pt x="286976" y="137255"/>
                          <a:pt x="288987" y="146304"/>
                        </a:cubicBezTo>
                        <a:cubicBezTo>
                          <a:pt x="290032" y="151009"/>
                          <a:pt x="290151" y="156612"/>
                          <a:pt x="293559" y="160020"/>
                        </a:cubicBezTo>
                        <a:cubicBezTo>
                          <a:pt x="296967" y="163428"/>
                          <a:pt x="302964" y="162437"/>
                          <a:pt x="307275" y="164592"/>
                        </a:cubicBezTo>
                        <a:cubicBezTo>
                          <a:pt x="312190" y="167049"/>
                          <a:pt x="316419" y="170688"/>
                          <a:pt x="320991" y="173736"/>
                        </a:cubicBezTo>
                        <a:cubicBezTo>
                          <a:pt x="333183" y="172212"/>
                          <a:pt x="345478" y="171362"/>
                          <a:pt x="357567" y="169164"/>
                        </a:cubicBezTo>
                        <a:cubicBezTo>
                          <a:pt x="362309" y="168302"/>
                          <a:pt x="366557" y="165537"/>
                          <a:pt x="371283" y="164592"/>
                        </a:cubicBezTo>
                        <a:cubicBezTo>
                          <a:pt x="381850" y="162479"/>
                          <a:pt x="392657" y="161792"/>
                          <a:pt x="403287" y="160020"/>
                        </a:cubicBezTo>
                        <a:cubicBezTo>
                          <a:pt x="466122" y="149548"/>
                          <a:pt x="374280" y="161931"/>
                          <a:pt x="462723" y="150876"/>
                        </a:cubicBezTo>
                        <a:cubicBezTo>
                          <a:pt x="465771" y="141732"/>
                          <a:pt x="466520" y="131464"/>
                          <a:pt x="471867" y="123444"/>
                        </a:cubicBezTo>
                        <a:cubicBezTo>
                          <a:pt x="474915" y="118872"/>
                          <a:pt x="478779" y="114749"/>
                          <a:pt x="481011" y="109728"/>
                        </a:cubicBezTo>
                        <a:cubicBezTo>
                          <a:pt x="484926" y="100920"/>
                          <a:pt x="490155" y="82296"/>
                          <a:pt x="490155" y="82296"/>
                        </a:cubicBezTo>
                        <a:cubicBezTo>
                          <a:pt x="488110" y="63895"/>
                          <a:pt x="472852" y="37572"/>
                          <a:pt x="499299" y="32004"/>
                        </a:cubicBezTo>
                        <a:cubicBezTo>
                          <a:pt x="523346" y="26942"/>
                          <a:pt x="572451" y="22860"/>
                          <a:pt x="572451" y="22860"/>
                        </a:cubicBezTo>
                        <a:cubicBezTo>
                          <a:pt x="577023" y="19812"/>
                          <a:pt x="581146" y="15948"/>
                          <a:pt x="586167" y="13716"/>
                        </a:cubicBezTo>
                        <a:cubicBezTo>
                          <a:pt x="617211" y="-81"/>
                          <a:pt x="630263" y="3183"/>
                          <a:pt x="668463" y="0"/>
                        </a:cubicBezTo>
                        <a:cubicBezTo>
                          <a:pt x="670902" y="610"/>
                          <a:pt x="696532" y="6520"/>
                          <a:pt x="700467" y="9144"/>
                        </a:cubicBezTo>
                        <a:cubicBezTo>
                          <a:pt x="705847" y="12731"/>
                          <a:pt x="709079" y="18890"/>
                          <a:pt x="714183" y="22860"/>
                        </a:cubicBezTo>
                        <a:cubicBezTo>
                          <a:pt x="722858" y="29607"/>
                          <a:pt x="732471" y="35052"/>
                          <a:pt x="741615" y="41148"/>
                        </a:cubicBezTo>
                        <a:cubicBezTo>
                          <a:pt x="749778" y="46590"/>
                          <a:pt x="764338" y="57116"/>
                          <a:pt x="773619" y="59436"/>
                        </a:cubicBezTo>
                        <a:cubicBezTo>
                          <a:pt x="785539" y="62416"/>
                          <a:pt x="798003" y="62484"/>
                          <a:pt x="810195" y="64008"/>
                        </a:cubicBezTo>
                        <a:cubicBezTo>
                          <a:pt x="848287" y="76705"/>
                          <a:pt x="839868" y="64097"/>
                          <a:pt x="828483" y="86868"/>
                        </a:cubicBezTo>
                        <a:cubicBezTo>
                          <a:pt x="826328" y="91179"/>
                          <a:pt x="825435" y="96012"/>
                          <a:pt x="823911" y="100584"/>
                        </a:cubicBezTo>
                        <a:cubicBezTo>
                          <a:pt x="825435" y="120396"/>
                          <a:pt x="826018" y="140303"/>
                          <a:pt x="828483" y="160020"/>
                        </a:cubicBezTo>
                        <a:cubicBezTo>
                          <a:pt x="830025" y="172357"/>
                          <a:pt x="835817" y="177242"/>
                          <a:pt x="842199" y="187452"/>
                        </a:cubicBezTo>
                        <a:cubicBezTo>
                          <a:pt x="846909" y="194988"/>
                          <a:pt x="851343" y="202692"/>
                          <a:pt x="855915" y="210312"/>
                        </a:cubicBezTo>
                        <a:cubicBezTo>
                          <a:pt x="854391" y="216408"/>
                          <a:pt x="856114" y="224511"/>
                          <a:pt x="851343" y="228600"/>
                        </a:cubicBezTo>
                        <a:cubicBezTo>
                          <a:pt x="844025" y="234873"/>
                          <a:pt x="833055" y="234696"/>
                          <a:pt x="823911" y="237744"/>
                        </a:cubicBezTo>
                        <a:cubicBezTo>
                          <a:pt x="804982" y="244054"/>
                          <a:pt x="814205" y="239643"/>
                          <a:pt x="796479" y="251460"/>
                        </a:cubicBezTo>
                        <a:cubicBezTo>
                          <a:pt x="780162" y="275936"/>
                          <a:pt x="791220" y="261291"/>
                          <a:pt x="759903" y="292608"/>
                        </a:cubicBezTo>
                        <a:lnTo>
                          <a:pt x="746187" y="306324"/>
                        </a:lnTo>
                        <a:cubicBezTo>
                          <a:pt x="741615" y="310896"/>
                          <a:pt x="737851" y="316453"/>
                          <a:pt x="732471" y="320040"/>
                        </a:cubicBezTo>
                        <a:lnTo>
                          <a:pt x="718755" y="329184"/>
                        </a:lnTo>
                        <a:cubicBezTo>
                          <a:pt x="696240" y="362956"/>
                          <a:pt x="707061" y="347824"/>
                          <a:pt x="686751" y="374904"/>
                        </a:cubicBezTo>
                        <a:cubicBezTo>
                          <a:pt x="684297" y="387173"/>
                          <a:pt x="679664" y="415252"/>
                          <a:pt x="673035" y="425196"/>
                        </a:cubicBezTo>
                        <a:lnTo>
                          <a:pt x="663891" y="438912"/>
                        </a:lnTo>
                        <a:cubicBezTo>
                          <a:pt x="654990" y="412210"/>
                          <a:pt x="666283" y="436732"/>
                          <a:pt x="645603" y="416052"/>
                        </a:cubicBezTo>
                        <a:cubicBezTo>
                          <a:pt x="641718" y="412167"/>
                          <a:pt x="640750" y="405769"/>
                          <a:pt x="636459" y="402336"/>
                        </a:cubicBezTo>
                        <a:cubicBezTo>
                          <a:pt x="632696" y="399325"/>
                          <a:pt x="627054" y="399919"/>
                          <a:pt x="622743" y="397764"/>
                        </a:cubicBezTo>
                        <a:cubicBezTo>
                          <a:pt x="617828" y="395307"/>
                          <a:pt x="614048" y="390852"/>
                          <a:pt x="609027" y="388620"/>
                        </a:cubicBezTo>
                        <a:cubicBezTo>
                          <a:pt x="600219" y="384705"/>
                          <a:pt x="581595" y="379476"/>
                          <a:pt x="581595" y="379476"/>
                        </a:cubicBezTo>
                        <a:cubicBezTo>
                          <a:pt x="578547" y="374904"/>
                          <a:pt x="576742" y="369193"/>
                          <a:pt x="572451" y="365760"/>
                        </a:cubicBezTo>
                        <a:cubicBezTo>
                          <a:pt x="568688" y="362749"/>
                          <a:pt x="563554" y="361188"/>
                          <a:pt x="558735" y="361188"/>
                        </a:cubicBezTo>
                        <a:cubicBezTo>
                          <a:pt x="525172" y="361188"/>
                          <a:pt x="491679" y="364236"/>
                          <a:pt x="458151" y="365760"/>
                        </a:cubicBezTo>
                        <a:cubicBezTo>
                          <a:pt x="454707" y="366334"/>
                          <a:pt x="419251" y="371494"/>
                          <a:pt x="412431" y="374904"/>
                        </a:cubicBezTo>
                        <a:cubicBezTo>
                          <a:pt x="390556" y="385841"/>
                          <a:pt x="386335" y="391856"/>
                          <a:pt x="371283" y="406908"/>
                        </a:cubicBezTo>
                        <a:cubicBezTo>
                          <a:pt x="369759" y="411480"/>
                          <a:pt x="368866" y="416313"/>
                          <a:pt x="366711" y="420624"/>
                        </a:cubicBezTo>
                        <a:cubicBezTo>
                          <a:pt x="364254" y="425539"/>
                          <a:pt x="359146" y="429077"/>
                          <a:pt x="357567" y="434340"/>
                        </a:cubicBezTo>
                        <a:cubicBezTo>
                          <a:pt x="354470" y="444662"/>
                          <a:pt x="354923" y="455742"/>
                          <a:pt x="352995" y="466344"/>
                        </a:cubicBezTo>
                        <a:cubicBezTo>
                          <a:pt x="351871" y="472526"/>
                          <a:pt x="352348" y="479725"/>
                          <a:pt x="348423" y="484632"/>
                        </a:cubicBezTo>
                        <a:cubicBezTo>
                          <a:pt x="345412" y="488395"/>
                          <a:pt x="339279" y="487680"/>
                          <a:pt x="334707" y="489204"/>
                        </a:cubicBezTo>
                        <a:cubicBezTo>
                          <a:pt x="325563" y="498348"/>
                          <a:pt x="314448" y="505876"/>
                          <a:pt x="307275" y="516636"/>
                        </a:cubicBezTo>
                        <a:lnTo>
                          <a:pt x="288987" y="544068"/>
                        </a:lnTo>
                        <a:cubicBezTo>
                          <a:pt x="288173" y="548137"/>
                          <a:pt x="282264" y="579566"/>
                          <a:pt x="279843" y="585216"/>
                        </a:cubicBezTo>
                        <a:cubicBezTo>
                          <a:pt x="277678" y="590267"/>
                          <a:pt x="272931" y="593911"/>
                          <a:pt x="270699" y="598932"/>
                        </a:cubicBezTo>
                        <a:cubicBezTo>
                          <a:pt x="254663" y="635013"/>
                          <a:pt x="272513" y="619058"/>
                          <a:pt x="247839" y="635508"/>
                        </a:cubicBezTo>
                        <a:cubicBezTo>
                          <a:pt x="220407" y="633984"/>
                          <a:pt x="191742" y="639209"/>
                          <a:pt x="165543" y="630936"/>
                        </a:cubicBezTo>
                        <a:cubicBezTo>
                          <a:pt x="158133" y="628596"/>
                          <a:pt x="158514" y="615448"/>
                          <a:pt x="160971" y="608076"/>
                        </a:cubicBezTo>
                        <a:cubicBezTo>
                          <a:pt x="165592" y="594212"/>
                          <a:pt x="186162" y="586336"/>
                          <a:pt x="197547" y="580644"/>
                        </a:cubicBezTo>
                        <a:cubicBezTo>
                          <a:pt x="192975" y="577596"/>
                          <a:pt x="188852" y="573732"/>
                          <a:pt x="183831" y="571500"/>
                        </a:cubicBezTo>
                        <a:cubicBezTo>
                          <a:pt x="160049" y="560930"/>
                          <a:pt x="150430" y="561503"/>
                          <a:pt x="124395" y="557784"/>
                        </a:cubicBezTo>
                        <a:cubicBezTo>
                          <a:pt x="119823" y="554736"/>
                          <a:pt x="114112" y="552931"/>
                          <a:pt x="110679" y="548640"/>
                        </a:cubicBezTo>
                        <a:cubicBezTo>
                          <a:pt x="107668" y="544877"/>
                          <a:pt x="106107" y="539743"/>
                          <a:pt x="106107" y="534924"/>
                        </a:cubicBezTo>
                        <a:cubicBezTo>
                          <a:pt x="106107" y="511356"/>
                          <a:pt x="99155" y="473296"/>
                          <a:pt x="119823" y="452628"/>
                        </a:cubicBezTo>
                        <a:cubicBezTo>
                          <a:pt x="123708" y="448743"/>
                          <a:pt x="128967" y="446532"/>
                          <a:pt x="133539" y="443484"/>
                        </a:cubicBezTo>
                        <a:cubicBezTo>
                          <a:pt x="123508" y="403360"/>
                          <a:pt x="137804" y="443115"/>
                          <a:pt x="115251" y="416052"/>
                        </a:cubicBezTo>
                        <a:cubicBezTo>
                          <a:pt x="110888" y="410816"/>
                          <a:pt x="108792" y="404028"/>
                          <a:pt x="106107" y="397764"/>
                        </a:cubicBezTo>
                        <a:cubicBezTo>
                          <a:pt x="104209" y="393334"/>
                          <a:pt x="104943" y="387456"/>
                          <a:pt x="101535" y="384048"/>
                        </a:cubicBezTo>
                        <a:cubicBezTo>
                          <a:pt x="96716" y="379229"/>
                          <a:pt x="89165" y="378285"/>
                          <a:pt x="83247" y="374904"/>
                        </a:cubicBezTo>
                        <a:cubicBezTo>
                          <a:pt x="78476" y="372178"/>
                          <a:pt x="74103" y="368808"/>
                          <a:pt x="69531" y="365760"/>
                        </a:cubicBezTo>
                        <a:cubicBezTo>
                          <a:pt x="68135" y="365993"/>
                          <a:pt x="22938" y="373222"/>
                          <a:pt x="19239" y="374904"/>
                        </a:cubicBezTo>
                        <a:cubicBezTo>
                          <a:pt x="-10729" y="388526"/>
                          <a:pt x="2475" y="380238"/>
                          <a:pt x="5523" y="379476"/>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1922413" y="397279"/>
                    <a:ext cx="5297537" cy="6086766"/>
                    <a:chOff x="1922413" y="397279"/>
                    <a:chExt cx="5297537" cy="6086766"/>
                  </a:xfrm>
                  <a:grpFill/>
                </p:grpSpPr>
                <p:grpSp>
                  <p:nvGrpSpPr>
                    <p:cNvPr id="16" name="グループ化 15"/>
                    <p:cNvGrpSpPr/>
                    <p:nvPr/>
                  </p:nvGrpSpPr>
                  <p:grpSpPr>
                    <a:xfrm>
                      <a:off x="2316596" y="397279"/>
                      <a:ext cx="4903354" cy="5136746"/>
                      <a:chOff x="2316596" y="397279"/>
                      <a:chExt cx="4903354" cy="5136746"/>
                    </a:xfrm>
                    <a:grpFill/>
                  </p:grpSpPr>
                  <p:grpSp>
                    <p:nvGrpSpPr>
                      <p:cNvPr id="20" name="グループ化 19"/>
                      <p:cNvGrpSpPr/>
                      <p:nvPr/>
                    </p:nvGrpSpPr>
                    <p:grpSpPr>
                      <a:xfrm>
                        <a:off x="2316596" y="397279"/>
                        <a:ext cx="4903354" cy="5136746"/>
                        <a:chOff x="2316596" y="397279"/>
                        <a:chExt cx="4903354" cy="5136746"/>
                      </a:xfrm>
                      <a:grpFill/>
                    </p:grpSpPr>
                    <p:sp>
                      <p:nvSpPr>
                        <p:cNvPr id="22" name="フリーフォーム 21"/>
                        <p:cNvSpPr/>
                        <p:nvPr/>
                      </p:nvSpPr>
                      <p:spPr>
                        <a:xfrm>
                          <a:off x="5249466" y="397279"/>
                          <a:ext cx="1970484" cy="1841096"/>
                        </a:xfrm>
                        <a:custGeom>
                          <a:avLst/>
                          <a:gdLst>
                            <a:gd name="connsiteX0" fmla="*/ 513159 w 1970484"/>
                            <a:gd name="connsiteY0" fmla="*/ 802871 h 1841096"/>
                            <a:gd name="connsiteX1" fmla="*/ 579834 w 1970484"/>
                            <a:gd name="connsiteY1" fmla="*/ 755246 h 1841096"/>
                            <a:gd name="connsiteX2" fmla="*/ 598884 w 1970484"/>
                            <a:gd name="connsiteY2" fmla="*/ 698096 h 1841096"/>
                            <a:gd name="connsiteX3" fmla="*/ 608409 w 1970484"/>
                            <a:gd name="connsiteY3" fmla="*/ 612371 h 1841096"/>
                            <a:gd name="connsiteX4" fmla="*/ 617934 w 1970484"/>
                            <a:gd name="connsiteY4" fmla="*/ 583796 h 1841096"/>
                            <a:gd name="connsiteX5" fmla="*/ 627459 w 1970484"/>
                            <a:gd name="connsiteY5" fmla="*/ 545696 h 1841096"/>
                            <a:gd name="connsiteX6" fmla="*/ 646509 w 1970484"/>
                            <a:gd name="connsiteY6" fmla="*/ 450446 h 1841096"/>
                            <a:gd name="connsiteX7" fmla="*/ 636984 w 1970484"/>
                            <a:gd name="connsiteY7" fmla="*/ 326621 h 1841096"/>
                            <a:gd name="connsiteX8" fmla="*/ 598884 w 1970484"/>
                            <a:gd name="connsiteY8" fmla="*/ 269471 h 1841096"/>
                            <a:gd name="connsiteX9" fmla="*/ 589359 w 1970484"/>
                            <a:gd name="connsiteY9" fmla="*/ 240896 h 1841096"/>
                            <a:gd name="connsiteX10" fmla="*/ 636984 w 1970484"/>
                            <a:gd name="connsiteY10" fmla="*/ 40871 h 1841096"/>
                            <a:gd name="connsiteX11" fmla="*/ 694134 w 1970484"/>
                            <a:gd name="connsiteY11" fmla="*/ 31346 h 1841096"/>
                            <a:gd name="connsiteX12" fmla="*/ 732234 w 1970484"/>
                            <a:gd name="connsiteY12" fmla="*/ 12296 h 1841096"/>
                            <a:gd name="connsiteX13" fmla="*/ 760809 w 1970484"/>
                            <a:gd name="connsiteY13" fmla="*/ 69446 h 1841096"/>
                            <a:gd name="connsiteX14" fmla="*/ 827484 w 1970484"/>
                            <a:gd name="connsiteY14" fmla="*/ 164696 h 1841096"/>
                            <a:gd name="connsiteX15" fmla="*/ 856059 w 1970484"/>
                            <a:gd name="connsiteY15" fmla="*/ 183746 h 1841096"/>
                            <a:gd name="connsiteX16" fmla="*/ 894159 w 1970484"/>
                            <a:gd name="connsiteY16" fmla="*/ 240896 h 1841096"/>
                            <a:gd name="connsiteX17" fmla="*/ 941784 w 1970484"/>
                            <a:gd name="connsiteY17" fmla="*/ 288521 h 1841096"/>
                            <a:gd name="connsiteX18" fmla="*/ 951309 w 1970484"/>
                            <a:gd name="connsiteY18" fmla="*/ 317096 h 1841096"/>
                            <a:gd name="connsiteX19" fmla="*/ 979884 w 1970484"/>
                            <a:gd name="connsiteY19" fmla="*/ 336146 h 1841096"/>
                            <a:gd name="connsiteX20" fmla="*/ 1008459 w 1970484"/>
                            <a:gd name="connsiteY20" fmla="*/ 364721 h 1841096"/>
                            <a:gd name="connsiteX21" fmla="*/ 1046559 w 1970484"/>
                            <a:gd name="connsiteY21" fmla="*/ 421871 h 1841096"/>
                            <a:gd name="connsiteX22" fmla="*/ 1075134 w 1970484"/>
                            <a:gd name="connsiteY22" fmla="*/ 450446 h 1841096"/>
                            <a:gd name="connsiteX23" fmla="*/ 1094184 w 1970484"/>
                            <a:gd name="connsiteY23" fmla="*/ 479021 h 1841096"/>
                            <a:gd name="connsiteX24" fmla="*/ 1151334 w 1970484"/>
                            <a:gd name="connsiteY24" fmla="*/ 526646 h 1841096"/>
                            <a:gd name="connsiteX25" fmla="*/ 1189434 w 1970484"/>
                            <a:gd name="connsiteY25" fmla="*/ 536171 h 1841096"/>
                            <a:gd name="connsiteX26" fmla="*/ 1218009 w 1970484"/>
                            <a:gd name="connsiteY26" fmla="*/ 564746 h 1841096"/>
                            <a:gd name="connsiteX27" fmla="*/ 1275159 w 1970484"/>
                            <a:gd name="connsiteY27" fmla="*/ 583796 h 1841096"/>
                            <a:gd name="connsiteX28" fmla="*/ 1303734 w 1970484"/>
                            <a:gd name="connsiteY28" fmla="*/ 593321 h 1841096"/>
                            <a:gd name="connsiteX29" fmla="*/ 1360884 w 1970484"/>
                            <a:gd name="connsiteY29" fmla="*/ 612371 h 1841096"/>
                            <a:gd name="connsiteX30" fmla="*/ 1389459 w 1970484"/>
                            <a:gd name="connsiteY30" fmla="*/ 621896 h 1841096"/>
                            <a:gd name="connsiteX31" fmla="*/ 1456134 w 1970484"/>
                            <a:gd name="connsiteY31" fmla="*/ 631421 h 1841096"/>
                            <a:gd name="connsiteX32" fmla="*/ 1484709 w 1970484"/>
                            <a:gd name="connsiteY32" fmla="*/ 640946 h 1841096"/>
                            <a:gd name="connsiteX33" fmla="*/ 1494234 w 1970484"/>
                            <a:gd name="connsiteY33" fmla="*/ 669521 h 1841096"/>
                            <a:gd name="connsiteX34" fmla="*/ 1522809 w 1970484"/>
                            <a:gd name="connsiteY34" fmla="*/ 698096 h 1841096"/>
                            <a:gd name="connsiteX35" fmla="*/ 1656159 w 1970484"/>
                            <a:gd name="connsiteY35" fmla="*/ 688571 h 1841096"/>
                            <a:gd name="connsiteX36" fmla="*/ 1713309 w 1970484"/>
                            <a:gd name="connsiteY36" fmla="*/ 640946 h 1841096"/>
                            <a:gd name="connsiteX37" fmla="*/ 1741884 w 1970484"/>
                            <a:gd name="connsiteY37" fmla="*/ 631421 h 1841096"/>
                            <a:gd name="connsiteX38" fmla="*/ 1799034 w 1970484"/>
                            <a:gd name="connsiteY38" fmla="*/ 593321 h 1841096"/>
                            <a:gd name="connsiteX39" fmla="*/ 1827609 w 1970484"/>
                            <a:gd name="connsiteY39" fmla="*/ 574271 h 1841096"/>
                            <a:gd name="connsiteX40" fmla="*/ 1799034 w 1970484"/>
                            <a:gd name="connsiteY40" fmla="*/ 659996 h 1841096"/>
                            <a:gd name="connsiteX41" fmla="*/ 1789509 w 1970484"/>
                            <a:gd name="connsiteY41" fmla="*/ 688571 h 1841096"/>
                            <a:gd name="connsiteX42" fmla="*/ 1779984 w 1970484"/>
                            <a:gd name="connsiteY42" fmla="*/ 726671 h 1841096"/>
                            <a:gd name="connsiteX43" fmla="*/ 1760934 w 1970484"/>
                            <a:gd name="connsiteY43" fmla="*/ 783821 h 1841096"/>
                            <a:gd name="connsiteX44" fmla="*/ 1789509 w 1970484"/>
                            <a:gd name="connsiteY44" fmla="*/ 898121 h 1841096"/>
                            <a:gd name="connsiteX45" fmla="*/ 1799034 w 1970484"/>
                            <a:gd name="connsiteY45" fmla="*/ 926696 h 1841096"/>
                            <a:gd name="connsiteX46" fmla="*/ 1818084 w 1970484"/>
                            <a:gd name="connsiteY46" fmla="*/ 955271 h 1841096"/>
                            <a:gd name="connsiteX47" fmla="*/ 1827609 w 1970484"/>
                            <a:gd name="connsiteY47" fmla="*/ 983846 h 1841096"/>
                            <a:gd name="connsiteX48" fmla="*/ 1884759 w 1970484"/>
                            <a:gd name="connsiteY48" fmla="*/ 1021946 h 1841096"/>
                            <a:gd name="connsiteX49" fmla="*/ 1922859 w 1970484"/>
                            <a:gd name="connsiteY49" fmla="*/ 964796 h 1841096"/>
                            <a:gd name="connsiteX50" fmla="*/ 1970484 w 1970484"/>
                            <a:gd name="connsiteY50" fmla="*/ 974321 h 1841096"/>
                            <a:gd name="connsiteX51" fmla="*/ 1941909 w 1970484"/>
                            <a:gd name="connsiteY51" fmla="*/ 993371 h 1841096"/>
                            <a:gd name="connsiteX52" fmla="*/ 1913334 w 1970484"/>
                            <a:gd name="connsiteY52" fmla="*/ 1002896 h 1841096"/>
                            <a:gd name="connsiteX53" fmla="*/ 1894284 w 1970484"/>
                            <a:gd name="connsiteY53" fmla="*/ 1031471 h 1841096"/>
                            <a:gd name="connsiteX54" fmla="*/ 1837134 w 1970484"/>
                            <a:gd name="connsiteY54" fmla="*/ 1060046 h 1841096"/>
                            <a:gd name="connsiteX55" fmla="*/ 1760934 w 1970484"/>
                            <a:gd name="connsiteY55" fmla="*/ 1088621 h 1841096"/>
                            <a:gd name="connsiteX56" fmla="*/ 1751409 w 1970484"/>
                            <a:gd name="connsiteY56" fmla="*/ 1117196 h 1841096"/>
                            <a:gd name="connsiteX57" fmla="*/ 1694259 w 1970484"/>
                            <a:gd name="connsiteY57" fmla="*/ 1145771 h 1841096"/>
                            <a:gd name="connsiteX58" fmla="*/ 1637109 w 1970484"/>
                            <a:gd name="connsiteY58" fmla="*/ 1136246 h 1841096"/>
                            <a:gd name="connsiteX59" fmla="*/ 1618059 w 1970484"/>
                            <a:gd name="connsiteY59" fmla="*/ 1174346 h 1841096"/>
                            <a:gd name="connsiteX60" fmla="*/ 1408509 w 1970484"/>
                            <a:gd name="connsiteY60" fmla="*/ 1183871 h 1841096"/>
                            <a:gd name="connsiteX61" fmla="*/ 1379934 w 1970484"/>
                            <a:gd name="connsiteY61" fmla="*/ 1202921 h 1841096"/>
                            <a:gd name="connsiteX62" fmla="*/ 1360884 w 1970484"/>
                            <a:gd name="connsiteY62" fmla="*/ 1231496 h 1841096"/>
                            <a:gd name="connsiteX63" fmla="*/ 1303734 w 1970484"/>
                            <a:gd name="connsiteY63" fmla="*/ 1269596 h 1841096"/>
                            <a:gd name="connsiteX64" fmla="*/ 1275159 w 1970484"/>
                            <a:gd name="connsiteY64" fmla="*/ 1307696 h 1841096"/>
                            <a:gd name="connsiteX65" fmla="*/ 1246584 w 1970484"/>
                            <a:gd name="connsiteY65" fmla="*/ 1336271 h 1841096"/>
                            <a:gd name="connsiteX66" fmla="*/ 1208484 w 1970484"/>
                            <a:gd name="connsiteY66" fmla="*/ 1393421 h 1841096"/>
                            <a:gd name="connsiteX67" fmla="*/ 1189434 w 1970484"/>
                            <a:gd name="connsiteY67" fmla="*/ 1421996 h 1841096"/>
                            <a:gd name="connsiteX68" fmla="*/ 1179909 w 1970484"/>
                            <a:gd name="connsiteY68" fmla="*/ 1450571 h 1841096"/>
                            <a:gd name="connsiteX69" fmla="*/ 1151334 w 1970484"/>
                            <a:gd name="connsiteY69" fmla="*/ 1507721 h 1841096"/>
                            <a:gd name="connsiteX70" fmla="*/ 1141809 w 1970484"/>
                            <a:gd name="connsiteY70" fmla="*/ 1622021 h 1841096"/>
                            <a:gd name="connsiteX71" fmla="*/ 1122759 w 1970484"/>
                            <a:gd name="connsiteY71" fmla="*/ 1593446 h 1841096"/>
                            <a:gd name="connsiteX72" fmla="*/ 1094184 w 1970484"/>
                            <a:gd name="connsiteY72" fmla="*/ 1583921 h 1841096"/>
                            <a:gd name="connsiteX73" fmla="*/ 1065609 w 1970484"/>
                            <a:gd name="connsiteY73" fmla="*/ 1564871 h 1841096"/>
                            <a:gd name="connsiteX74" fmla="*/ 1008459 w 1970484"/>
                            <a:gd name="connsiteY74" fmla="*/ 1536296 h 1841096"/>
                            <a:gd name="connsiteX75" fmla="*/ 951309 w 1970484"/>
                            <a:gd name="connsiteY75" fmla="*/ 1479146 h 1841096"/>
                            <a:gd name="connsiteX76" fmla="*/ 837009 w 1970484"/>
                            <a:gd name="connsiteY76" fmla="*/ 1450571 h 1841096"/>
                            <a:gd name="connsiteX77" fmla="*/ 808434 w 1970484"/>
                            <a:gd name="connsiteY77" fmla="*/ 1431521 h 1841096"/>
                            <a:gd name="connsiteX78" fmla="*/ 722709 w 1970484"/>
                            <a:gd name="connsiteY78" fmla="*/ 1355321 h 1841096"/>
                            <a:gd name="connsiteX79" fmla="*/ 627459 w 1970484"/>
                            <a:gd name="connsiteY79" fmla="*/ 1326746 h 1841096"/>
                            <a:gd name="connsiteX80" fmla="*/ 598884 w 1970484"/>
                            <a:gd name="connsiteY80" fmla="*/ 1317221 h 1841096"/>
                            <a:gd name="connsiteX81" fmla="*/ 465534 w 1970484"/>
                            <a:gd name="connsiteY81" fmla="*/ 1383896 h 1841096"/>
                            <a:gd name="connsiteX82" fmla="*/ 436959 w 1970484"/>
                            <a:gd name="connsiteY82" fmla="*/ 1412471 h 1841096"/>
                            <a:gd name="connsiteX83" fmla="*/ 408384 w 1970484"/>
                            <a:gd name="connsiteY83" fmla="*/ 1441046 h 1841096"/>
                            <a:gd name="connsiteX84" fmla="*/ 379809 w 1970484"/>
                            <a:gd name="connsiteY84" fmla="*/ 1431521 h 1841096"/>
                            <a:gd name="connsiteX85" fmla="*/ 370284 w 1970484"/>
                            <a:gd name="connsiteY85" fmla="*/ 1402946 h 1841096"/>
                            <a:gd name="connsiteX86" fmla="*/ 351234 w 1970484"/>
                            <a:gd name="connsiteY86" fmla="*/ 1364846 h 1841096"/>
                            <a:gd name="connsiteX87" fmla="*/ 322659 w 1970484"/>
                            <a:gd name="connsiteY87" fmla="*/ 1355321 h 1841096"/>
                            <a:gd name="connsiteX88" fmla="*/ 208359 w 1970484"/>
                            <a:gd name="connsiteY88" fmla="*/ 1364846 h 1841096"/>
                            <a:gd name="connsiteX89" fmla="*/ 198834 w 1970484"/>
                            <a:gd name="connsiteY89" fmla="*/ 1460096 h 1841096"/>
                            <a:gd name="connsiteX90" fmla="*/ 236934 w 1970484"/>
                            <a:gd name="connsiteY90" fmla="*/ 1469621 h 1841096"/>
                            <a:gd name="connsiteX91" fmla="*/ 294084 w 1970484"/>
                            <a:gd name="connsiteY91" fmla="*/ 1498196 h 1841096"/>
                            <a:gd name="connsiteX92" fmla="*/ 313134 w 1970484"/>
                            <a:gd name="connsiteY92" fmla="*/ 1526771 h 1841096"/>
                            <a:gd name="connsiteX93" fmla="*/ 341709 w 1970484"/>
                            <a:gd name="connsiteY93" fmla="*/ 1545821 h 1841096"/>
                            <a:gd name="connsiteX94" fmla="*/ 379809 w 1970484"/>
                            <a:gd name="connsiteY94" fmla="*/ 1612496 h 1841096"/>
                            <a:gd name="connsiteX95" fmla="*/ 436959 w 1970484"/>
                            <a:gd name="connsiteY95" fmla="*/ 1650596 h 1841096"/>
                            <a:gd name="connsiteX96" fmla="*/ 456009 w 1970484"/>
                            <a:gd name="connsiteY96" fmla="*/ 1679171 h 1841096"/>
                            <a:gd name="connsiteX97" fmla="*/ 427434 w 1970484"/>
                            <a:gd name="connsiteY97" fmla="*/ 1688696 h 1841096"/>
                            <a:gd name="connsiteX98" fmla="*/ 313134 w 1970484"/>
                            <a:gd name="connsiteY98" fmla="*/ 1679171 h 1841096"/>
                            <a:gd name="connsiteX99" fmla="*/ 265509 w 1970484"/>
                            <a:gd name="connsiteY99" fmla="*/ 1688696 h 1841096"/>
                            <a:gd name="connsiteX100" fmla="*/ 255984 w 1970484"/>
                            <a:gd name="connsiteY100" fmla="*/ 1717271 h 1841096"/>
                            <a:gd name="connsiteX101" fmla="*/ 217884 w 1970484"/>
                            <a:gd name="connsiteY101" fmla="*/ 1774421 h 1841096"/>
                            <a:gd name="connsiteX102" fmla="*/ 198834 w 1970484"/>
                            <a:gd name="connsiteY102" fmla="*/ 1802996 h 1841096"/>
                            <a:gd name="connsiteX103" fmla="*/ 170259 w 1970484"/>
                            <a:gd name="connsiteY103" fmla="*/ 1822046 h 1841096"/>
                            <a:gd name="connsiteX104" fmla="*/ 113109 w 1970484"/>
                            <a:gd name="connsiteY104" fmla="*/ 1841096 h 1841096"/>
                            <a:gd name="connsiteX105" fmla="*/ 65484 w 1970484"/>
                            <a:gd name="connsiteY105" fmla="*/ 1831571 h 1841096"/>
                            <a:gd name="connsiteX106" fmla="*/ 84534 w 1970484"/>
                            <a:gd name="connsiteY106" fmla="*/ 1736321 h 1841096"/>
                            <a:gd name="connsiteX107" fmla="*/ 103584 w 1970484"/>
                            <a:gd name="connsiteY107" fmla="*/ 1679171 h 1841096"/>
                            <a:gd name="connsiteX108" fmla="*/ 75009 w 1970484"/>
                            <a:gd name="connsiteY108" fmla="*/ 1536296 h 1841096"/>
                            <a:gd name="connsiteX109" fmla="*/ 46434 w 1970484"/>
                            <a:gd name="connsiteY109" fmla="*/ 1517246 h 1841096"/>
                            <a:gd name="connsiteX110" fmla="*/ 17859 w 1970484"/>
                            <a:gd name="connsiteY110" fmla="*/ 1507721 h 1841096"/>
                            <a:gd name="connsiteX111" fmla="*/ 17859 w 1970484"/>
                            <a:gd name="connsiteY111" fmla="*/ 1326746 h 1841096"/>
                            <a:gd name="connsiteX112" fmla="*/ 46434 w 1970484"/>
                            <a:gd name="connsiteY112" fmla="*/ 1298171 h 1841096"/>
                            <a:gd name="connsiteX113" fmla="*/ 84534 w 1970484"/>
                            <a:gd name="connsiteY113" fmla="*/ 1288646 h 1841096"/>
                            <a:gd name="connsiteX114" fmla="*/ 132159 w 1970484"/>
                            <a:gd name="connsiteY114" fmla="*/ 1241021 h 1841096"/>
                            <a:gd name="connsiteX115" fmla="*/ 160734 w 1970484"/>
                            <a:gd name="connsiteY115" fmla="*/ 1221971 h 1841096"/>
                            <a:gd name="connsiteX116" fmla="*/ 189309 w 1970484"/>
                            <a:gd name="connsiteY116" fmla="*/ 1193396 h 1841096"/>
                            <a:gd name="connsiteX117" fmla="*/ 198834 w 1970484"/>
                            <a:gd name="connsiteY117" fmla="*/ 1050521 h 1841096"/>
                            <a:gd name="connsiteX118" fmla="*/ 179784 w 1970484"/>
                            <a:gd name="connsiteY118" fmla="*/ 1021946 h 1841096"/>
                            <a:gd name="connsiteX119" fmla="*/ 189309 w 1970484"/>
                            <a:gd name="connsiteY119" fmla="*/ 993371 h 1841096"/>
                            <a:gd name="connsiteX120" fmla="*/ 217884 w 1970484"/>
                            <a:gd name="connsiteY120" fmla="*/ 983846 h 1841096"/>
                            <a:gd name="connsiteX121" fmla="*/ 313134 w 1970484"/>
                            <a:gd name="connsiteY121" fmla="*/ 993371 h 1841096"/>
                            <a:gd name="connsiteX122" fmla="*/ 341709 w 1970484"/>
                            <a:gd name="connsiteY122" fmla="*/ 1021946 h 1841096"/>
                            <a:gd name="connsiteX123" fmla="*/ 351234 w 1970484"/>
                            <a:gd name="connsiteY123" fmla="*/ 1050521 h 1841096"/>
                            <a:gd name="connsiteX124" fmla="*/ 389334 w 1970484"/>
                            <a:gd name="connsiteY124" fmla="*/ 1040996 h 1841096"/>
                            <a:gd name="connsiteX125" fmla="*/ 427434 w 1970484"/>
                            <a:gd name="connsiteY125" fmla="*/ 1050521 h 1841096"/>
                            <a:gd name="connsiteX126" fmla="*/ 456009 w 1970484"/>
                            <a:gd name="connsiteY126" fmla="*/ 1060046 h 1841096"/>
                            <a:gd name="connsiteX127" fmla="*/ 522684 w 1970484"/>
                            <a:gd name="connsiteY127" fmla="*/ 1050521 h 1841096"/>
                            <a:gd name="connsiteX128" fmla="*/ 513159 w 1970484"/>
                            <a:gd name="connsiteY128" fmla="*/ 802871 h 184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970484" h="1841096">
                              <a:moveTo>
                                <a:pt x="513159" y="802871"/>
                              </a:moveTo>
                              <a:cubicBezTo>
                                <a:pt x="522684" y="753658"/>
                                <a:pt x="562868" y="793420"/>
                                <a:pt x="579834" y="755246"/>
                              </a:cubicBezTo>
                              <a:cubicBezTo>
                                <a:pt x="587989" y="736896"/>
                                <a:pt x="598884" y="698096"/>
                                <a:pt x="598884" y="698096"/>
                              </a:cubicBezTo>
                              <a:cubicBezTo>
                                <a:pt x="602059" y="669521"/>
                                <a:pt x="603682" y="640731"/>
                                <a:pt x="608409" y="612371"/>
                              </a:cubicBezTo>
                              <a:cubicBezTo>
                                <a:pt x="610060" y="602467"/>
                                <a:pt x="615176" y="593450"/>
                                <a:pt x="617934" y="583796"/>
                              </a:cubicBezTo>
                              <a:cubicBezTo>
                                <a:pt x="621530" y="571209"/>
                                <a:pt x="624716" y="558496"/>
                                <a:pt x="627459" y="545696"/>
                              </a:cubicBezTo>
                              <a:cubicBezTo>
                                <a:pt x="634243" y="514036"/>
                                <a:pt x="646509" y="450446"/>
                                <a:pt x="646509" y="450446"/>
                              </a:cubicBezTo>
                              <a:cubicBezTo>
                                <a:pt x="643334" y="409171"/>
                                <a:pt x="647519" y="366655"/>
                                <a:pt x="636984" y="326621"/>
                              </a:cubicBezTo>
                              <a:cubicBezTo>
                                <a:pt x="631157" y="304480"/>
                                <a:pt x="606124" y="291191"/>
                                <a:pt x="598884" y="269471"/>
                              </a:cubicBezTo>
                              <a:lnTo>
                                <a:pt x="589359" y="240896"/>
                              </a:lnTo>
                              <a:cubicBezTo>
                                <a:pt x="595438" y="125392"/>
                                <a:pt x="545838" y="68215"/>
                                <a:pt x="636984" y="40871"/>
                              </a:cubicBezTo>
                              <a:cubicBezTo>
                                <a:pt x="655482" y="35322"/>
                                <a:pt x="675084" y="34521"/>
                                <a:pt x="694134" y="31346"/>
                              </a:cubicBezTo>
                              <a:cubicBezTo>
                                <a:pt x="702155" y="7283"/>
                                <a:pt x="698813" y="-14441"/>
                                <a:pt x="732234" y="12296"/>
                              </a:cubicBezTo>
                              <a:cubicBezTo>
                                <a:pt x="757605" y="32593"/>
                                <a:pt x="747005" y="44598"/>
                                <a:pt x="760809" y="69446"/>
                              </a:cubicBezTo>
                              <a:cubicBezTo>
                                <a:pt x="764699" y="76448"/>
                                <a:pt x="814998" y="152210"/>
                                <a:pt x="827484" y="164696"/>
                              </a:cubicBezTo>
                              <a:cubicBezTo>
                                <a:pt x="835579" y="172791"/>
                                <a:pt x="846534" y="177396"/>
                                <a:pt x="856059" y="183746"/>
                              </a:cubicBezTo>
                              <a:cubicBezTo>
                                <a:pt x="878707" y="251690"/>
                                <a:pt x="846593" y="169547"/>
                                <a:pt x="894159" y="240896"/>
                              </a:cubicBezTo>
                              <a:cubicBezTo>
                                <a:pt x="929197" y="293453"/>
                                <a:pt x="864973" y="250116"/>
                                <a:pt x="941784" y="288521"/>
                              </a:cubicBezTo>
                              <a:cubicBezTo>
                                <a:pt x="944959" y="298046"/>
                                <a:pt x="945037" y="309256"/>
                                <a:pt x="951309" y="317096"/>
                              </a:cubicBezTo>
                              <a:cubicBezTo>
                                <a:pt x="958460" y="326035"/>
                                <a:pt x="971090" y="328817"/>
                                <a:pt x="979884" y="336146"/>
                              </a:cubicBezTo>
                              <a:cubicBezTo>
                                <a:pt x="990232" y="344770"/>
                                <a:pt x="1000189" y="354088"/>
                                <a:pt x="1008459" y="364721"/>
                              </a:cubicBezTo>
                              <a:cubicBezTo>
                                <a:pt x="1022515" y="382793"/>
                                <a:pt x="1030370" y="405682"/>
                                <a:pt x="1046559" y="421871"/>
                              </a:cubicBezTo>
                              <a:cubicBezTo>
                                <a:pt x="1056084" y="431396"/>
                                <a:pt x="1066510" y="440098"/>
                                <a:pt x="1075134" y="450446"/>
                              </a:cubicBezTo>
                              <a:cubicBezTo>
                                <a:pt x="1082463" y="459240"/>
                                <a:pt x="1086855" y="470227"/>
                                <a:pt x="1094184" y="479021"/>
                              </a:cubicBezTo>
                              <a:cubicBezTo>
                                <a:pt x="1106898" y="494278"/>
                                <a:pt x="1131909" y="518321"/>
                                <a:pt x="1151334" y="526646"/>
                              </a:cubicBezTo>
                              <a:cubicBezTo>
                                <a:pt x="1163366" y="531803"/>
                                <a:pt x="1176734" y="532996"/>
                                <a:pt x="1189434" y="536171"/>
                              </a:cubicBezTo>
                              <a:cubicBezTo>
                                <a:pt x="1198959" y="545696"/>
                                <a:pt x="1206234" y="558204"/>
                                <a:pt x="1218009" y="564746"/>
                              </a:cubicBezTo>
                              <a:cubicBezTo>
                                <a:pt x="1235562" y="574498"/>
                                <a:pt x="1256109" y="577446"/>
                                <a:pt x="1275159" y="583796"/>
                              </a:cubicBezTo>
                              <a:lnTo>
                                <a:pt x="1303734" y="593321"/>
                              </a:lnTo>
                              <a:lnTo>
                                <a:pt x="1360884" y="612371"/>
                              </a:lnTo>
                              <a:cubicBezTo>
                                <a:pt x="1370409" y="615546"/>
                                <a:pt x="1379520" y="620476"/>
                                <a:pt x="1389459" y="621896"/>
                              </a:cubicBezTo>
                              <a:lnTo>
                                <a:pt x="1456134" y="631421"/>
                              </a:lnTo>
                              <a:cubicBezTo>
                                <a:pt x="1465659" y="634596"/>
                                <a:pt x="1477609" y="633846"/>
                                <a:pt x="1484709" y="640946"/>
                              </a:cubicBezTo>
                              <a:cubicBezTo>
                                <a:pt x="1491809" y="648046"/>
                                <a:pt x="1488665" y="661167"/>
                                <a:pt x="1494234" y="669521"/>
                              </a:cubicBezTo>
                              <a:cubicBezTo>
                                <a:pt x="1501706" y="680729"/>
                                <a:pt x="1513284" y="688571"/>
                                <a:pt x="1522809" y="698096"/>
                              </a:cubicBezTo>
                              <a:cubicBezTo>
                                <a:pt x="1567259" y="694921"/>
                                <a:pt x="1612274" y="696315"/>
                                <a:pt x="1656159" y="688571"/>
                              </a:cubicBezTo>
                              <a:cubicBezTo>
                                <a:pt x="1677350" y="684831"/>
                                <a:pt x="1698516" y="650808"/>
                                <a:pt x="1713309" y="640946"/>
                              </a:cubicBezTo>
                              <a:cubicBezTo>
                                <a:pt x="1721663" y="635377"/>
                                <a:pt x="1733107" y="636297"/>
                                <a:pt x="1741884" y="631421"/>
                              </a:cubicBezTo>
                              <a:cubicBezTo>
                                <a:pt x="1761898" y="620302"/>
                                <a:pt x="1779984" y="606021"/>
                                <a:pt x="1799034" y="593321"/>
                              </a:cubicBezTo>
                              <a:lnTo>
                                <a:pt x="1827609" y="574271"/>
                              </a:lnTo>
                              <a:lnTo>
                                <a:pt x="1799034" y="659996"/>
                              </a:lnTo>
                              <a:cubicBezTo>
                                <a:pt x="1795859" y="669521"/>
                                <a:pt x="1791944" y="678831"/>
                                <a:pt x="1789509" y="688571"/>
                              </a:cubicBezTo>
                              <a:cubicBezTo>
                                <a:pt x="1786334" y="701271"/>
                                <a:pt x="1783746" y="714132"/>
                                <a:pt x="1779984" y="726671"/>
                              </a:cubicBezTo>
                              <a:cubicBezTo>
                                <a:pt x="1774214" y="745905"/>
                                <a:pt x="1760934" y="783821"/>
                                <a:pt x="1760934" y="783821"/>
                              </a:cubicBezTo>
                              <a:cubicBezTo>
                                <a:pt x="1773760" y="860778"/>
                                <a:pt x="1764352" y="822649"/>
                                <a:pt x="1789509" y="898121"/>
                              </a:cubicBezTo>
                              <a:cubicBezTo>
                                <a:pt x="1792684" y="907646"/>
                                <a:pt x="1793465" y="918342"/>
                                <a:pt x="1799034" y="926696"/>
                              </a:cubicBezTo>
                              <a:cubicBezTo>
                                <a:pt x="1805384" y="936221"/>
                                <a:pt x="1812964" y="945032"/>
                                <a:pt x="1818084" y="955271"/>
                              </a:cubicBezTo>
                              <a:cubicBezTo>
                                <a:pt x="1822574" y="964251"/>
                                <a:pt x="1820509" y="976746"/>
                                <a:pt x="1827609" y="983846"/>
                              </a:cubicBezTo>
                              <a:cubicBezTo>
                                <a:pt x="1843798" y="1000035"/>
                                <a:pt x="1884759" y="1021946"/>
                                <a:pt x="1884759" y="1021946"/>
                              </a:cubicBezTo>
                              <a:cubicBezTo>
                                <a:pt x="1891292" y="1002348"/>
                                <a:pt x="1896914" y="971282"/>
                                <a:pt x="1922859" y="964796"/>
                              </a:cubicBezTo>
                              <a:cubicBezTo>
                                <a:pt x="1938565" y="960869"/>
                                <a:pt x="1954609" y="971146"/>
                                <a:pt x="1970484" y="974321"/>
                              </a:cubicBezTo>
                              <a:cubicBezTo>
                                <a:pt x="1960959" y="980671"/>
                                <a:pt x="1952148" y="988251"/>
                                <a:pt x="1941909" y="993371"/>
                              </a:cubicBezTo>
                              <a:cubicBezTo>
                                <a:pt x="1932929" y="997861"/>
                                <a:pt x="1921174" y="996624"/>
                                <a:pt x="1913334" y="1002896"/>
                              </a:cubicBezTo>
                              <a:cubicBezTo>
                                <a:pt x="1904395" y="1010047"/>
                                <a:pt x="1902379" y="1023376"/>
                                <a:pt x="1894284" y="1031471"/>
                              </a:cubicBezTo>
                              <a:cubicBezTo>
                                <a:pt x="1874053" y="1051702"/>
                                <a:pt x="1861924" y="1050750"/>
                                <a:pt x="1837134" y="1060046"/>
                              </a:cubicBezTo>
                              <a:cubicBezTo>
                                <a:pt x="1746019" y="1094214"/>
                                <a:pt x="1825794" y="1067001"/>
                                <a:pt x="1760934" y="1088621"/>
                              </a:cubicBezTo>
                              <a:cubicBezTo>
                                <a:pt x="1757759" y="1098146"/>
                                <a:pt x="1757681" y="1109356"/>
                                <a:pt x="1751409" y="1117196"/>
                              </a:cubicBezTo>
                              <a:cubicBezTo>
                                <a:pt x="1737980" y="1133982"/>
                                <a:pt x="1713083" y="1139496"/>
                                <a:pt x="1694259" y="1145771"/>
                              </a:cubicBezTo>
                              <a:cubicBezTo>
                                <a:pt x="1675209" y="1142596"/>
                                <a:pt x="1655040" y="1129073"/>
                                <a:pt x="1637109" y="1136246"/>
                              </a:cubicBezTo>
                              <a:cubicBezTo>
                                <a:pt x="1545034" y="1173076"/>
                                <a:pt x="1760934" y="1162916"/>
                                <a:pt x="1618059" y="1174346"/>
                              </a:cubicBezTo>
                              <a:cubicBezTo>
                                <a:pt x="1548360" y="1179922"/>
                                <a:pt x="1478359" y="1180696"/>
                                <a:pt x="1408509" y="1183871"/>
                              </a:cubicBezTo>
                              <a:cubicBezTo>
                                <a:pt x="1398984" y="1190221"/>
                                <a:pt x="1388029" y="1194826"/>
                                <a:pt x="1379934" y="1202921"/>
                              </a:cubicBezTo>
                              <a:cubicBezTo>
                                <a:pt x="1371839" y="1211016"/>
                                <a:pt x="1369499" y="1223958"/>
                                <a:pt x="1360884" y="1231496"/>
                              </a:cubicBezTo>
                              <a:cubicBezTo>
                                <a:pt x="1343654" y="1246573"/>
                                <a:pt x="1317471" y="1251280"/>
                                <a:pt x="1303734" y="1269596"/>
                              </a:cubicBezTo>
                              <a:cubicBezTo>
                                <a:pt x="1294209" y="1282296"/>
                                <a:pt x="1285490" y="1295643"/>
                                <a:pt x="1275159" y="1307696"/>
                              </a:cubicBezTo>
                              <a:cubicBezTo>
                                <a:pt x="1266393" y="1317923"/>
                                <a:pt x="1254854" y="1325638"/>
                                <a:pt x="1246584" y="1336271"/>
                              </a:cubicBezTo>
                              <a:cubicBezTo>
                                <a:pt x="1232528" y="1354343"/>
                                <a:pt x="1221184" y="1374371"/>
                                <a:pt x="1208484" y="1393421"/>
                              </a:cubicBezTo>
                              <a:cubicBezTo>
                                <a:pt x="1202134" y="1402946"/>
                                <a:pt x="1193054" y="1411136"/>
                                <a:pt x="1189434" y="1421996"/>
                              </a:cubicBezTo>
                              <a:cubicBezTo>
                                <a:pt x="1186259" y="1431521"/>
                                <a:pt x="1184399" y="1441591"/>
                                <a:pt x="1179909" y="1450571"/>
                              </a:cubicBezTo>
                              <a:cubicBezTo>
                                <a:pt x="1142980" y="1524429"/>
                                <a:pt x="1175275" y="1435897"/>
                                <a:pt x="1151334" y="1507721"/>
                              </a:cubicBezTo>
                              <a:cubicBezTo>
                                <a:pt x="1148159" y="1545821"/>
                                <a:pt x="1153899" y="1585751"/>
                                <a:pt x="1141809" y="1622021"/>
                              </a:cubicBezTo>
                              <a:cubicBezTo>
                                <a:pt x="1138189" y="1632881"/>
                                <a:pt x="1131698" y="1600597"/>
                                <a:pt x="1122759" y="1593446"/>
                              </a:cubicBezTo>
                              <a:cubicBezTo>
                                <a:pt x="1114919" y="1587174"/>
                                <a:pt x="1103164" y="1588411"/>
                                <a:pt x="1094184" y="1583921"/>
                              </a:cubicBezTo>
                              <a:cubicBezTo>
                                <a:pt x="1083945" y="1578801"/>
                                <a:pt x="1075848" y="1569991"/>
                                <a:pt x="1065609" y="1564871"/>
                              </a:cubicBezTo>
                              <a:cubicBezTo>
                                <a:pt x="1027781" y="1545957"/>
                                <a:pt x="1043556" y="1567493"/>
                                <a:pt x="1008459" y="1536296"/>
                              </a:cubicBezTo>
                              <a:cubicBezTo>
                                <a:pt x="988323" y="1518398"/>
                                <a:pt x="976867" y="1487665"/>
                                <a:pt x="951309" y="1479146"/>
                              </a:cubicBezTo>
                              <a:cubicBezTo>
                                <a:pt x="875837" y="1453989"/>
                                <a:pt x="913966" y="1463397"/>
                                <a:pt x="837009" y="1450571"/>
                              </a:cubicBezTo>
                              <a:cubicBezTo>
                                <a:pt x="827484" y="1444221"/>
                                <a:pt x="816990" y="1439126"/>
                                <a:pt x="808434" y="1431521"/>
                              </a:cubicBezTo>
                              <a:cubicBezTo>
                                <a:pt x="786879" y="1412361"/>
                                <a:pt x="755135" y="1369733"/>
                                <a:pt x="722709" y="1355321"/>
                              </a:cubicBezTo>
                              <a:cubicBezTo>
                                <a:pt x="681965" y="1337213"/>
                                <a:pt x="666248" y="1337829"/>
                                <a:pt x="627459" y="1326746"/>
                              </a:cubicBezTo>
                              <a:cubicBezTo>
                                <a:pt x="617805" y="1323988"/>
                                <a:pt x="608409" y="1320396"/>
                                <a:pt x="598884" y="1317221"/>
                              </a:cubicBezTo>
                              <a:cubicBezTo>
                                <a:pt x="495951" y="1330088"/>
                                <a:pt x="540784" y="1308646"/>
                                <a:pt x="465534" y="1383896"/>
                              </a:cubicBezTo>
                              <a:lnTo>
                                <a:pt x="436959" y="1412471"/>
                              </a:lnTo>
                              <a:lnTo>
                                <a:pt x="408384" y="1441046"/>
                              </a:lnTo>
                              <a:cubicBezTo>
                                <a:pt x="398859" y="1437871"/>
                                <a:pt x="386909" y="1438621"/>
                                <a:pt x="379809" y="1431521"/>
                              </a:cubicBezTo>
                              <a:cubicBezTo>
                                <a:pt x="372709" y="1424421"/>
                                <a:pt x="374239" y="1412174"/>
                                <a:pt x="370284" y="1402946"/>
                              </a:cubicBezTo>
                              <a:cubicBezTo>
                                <a:pt x="364691" y="1389895"/>
                                <a:pt x="361274" y="1374886"/>
                                <a:pt x="351234" y="1364846"/>
                              </a:cubicBezTo>
                              <a:cubicBezTo>
                                <a:pt x="344134" y="1357746"/>
                                <a:pt x="332184" y="1358496"/>
                                <a:pt x="322659" y="1355321"/>
                              </a:cubicBezTo>
                              <a:cubicBezTo>
                                <a:pt x="284559" y="1358496"/>
                                <a:pt x="245120" y="1354343"/>
                                <a:pt x="208359" y="1364846"/>
                              </a:cubicBezTo>
                              <a:cubicBezTo>
                                <a:pt x="172841" y="1374994"/>
                                <a:pt x="195563" y="1454862"/>
                                <a:pt x="198834" y="1460096"/>
                              </a:cubicBezTo>
                              <a:cubicBezTo>
                                <a:pt x="205772" y="1471197"/>
                                <a:pt x="224347" y="1466025"/>
                                <a:pt x="236934" y="1469621"/>
                              </a:cubicBezTo>
                              <a:cubicBezTo>
                                <a:pt x="271440" y="1479480"/>
                                <a:pt x="262775" y="1477324"/>
                                <a:pt x="294084" y="1498196"/>
                              </a:cubicBezTo>
                              <a:cubicBezTo>
                                <a:pt x="300434" y="1507721"/>
                                <a:pt x="305039" y="1518676"/>
                                <a:pt x="313134" y="1526771"/>
                              </a:cubicBezTo>
                              <a:cubicBezTo>
                                <a:pt x="321229" y="1534866"/>
                                <a:pt x="334380" y="1537027"/>
                                <a:pt x="341709" y="1545821"/>
                              </a:cubicBezTo>
                              <a:cubicBezTo>
                                <a:pt x="361146" y="1569146"/>
                                <a:pt x="356698" y="1592274"/>
                                <a:pt x="379809" y="1612496"/>
                              </a:cubicBezTo>
                              <a:cubicBezTo>
                                <a:pt x="397039" y="1627573"/>
                                <a:pt x="436959" y="1650596"/>
                                <a:pt x="436959" y="1650596"/>
                              </a:cubicBezTo>
                              <a:cubicBezTo>
                                <a:pt x="443309" y="1660121"/>
                                <a:pt x="458785" y="1668065"/>
                                <a:pt x="456009" y="1679171"/>
                              </a:cubicBezTo>
                              <a:cubicBezTo>
                                <a:pt x="453574" y="1688911"/>
                                <a:pt x="437474" y="1688696"/>
                                <a:pt x="427434" y="1688696"/>
                              </a:cubicBezTo>
                              <a:cubicBezTo>
                                <a:pt x="389202" y="1688696"/>
                                <a:pt x="351234" y="1682346"/>
                                <a:pt x="313134" y="1679171"/>
                              </a:cubicBezTo>
                              <a:cubicBezTo>
                                <a:pt x="297259" y="1682346"/>
                                <a:pt x="278979" y="1679716"/>
                                <a:pt x="265509" y="1688696"/>
                              </a:cubicBezTo>
                              <a:cubicBezTo>
                                <a:pt x="257155" y="1694265"/>
                                <a:pt x="260860" y="1708494"/>
                                <a:pt x="255984" y="1717271"/>
                              </a:cubicBezTo>
                              <a:cubicBezTo>
                                <a:pt x="244865" y="1737285"/>
                                <a:pt x="230584" y="1755371"/>
                                <a:pt x="217884" y="1774421"/>
                              </a:cubicBezTo>
                              <a:cubicBezTo>
                                <a:pt x="211534" y="1783946"/>
                                <a:pt x="208359" y="1796646"/>
                                <a:pt x="198834" y="1802996"/>
                              </a:cubicBezTo>
                              <a:cubicBezTo>
                                <a:pt x="189309" y="1809346"/>
                                <a:pt x="180720" y="1817397"/>
                                <a:pt x="170259" y="1822046"/>
                              </a:cubicBezTo>
                              <a:cubicBezTo>
                                <a:pt x="151909" y="1830201"/>
                                <a:pt x="113109" y="1841096"/>
                                <a:pt x="113109" y="1841096"/>
                              </a:cubicBezTo>
                              <a:cubicBezTo>
                                <a:pt x="97234" y="1837921"/>
                                <a:pt x="73516" y="1845627"/>
                                <a:pt x="65484" y="1831571"/>
                              </a:cubicBezTo>
                              <a:cubicBezTo>
                                <a:pt x="62107" y="1825662"/>
                                <a:pt x="80529" y="1749671"/>
                                <a:pt x="84534" y="1736321"/>
                              </a:cubicBezTo>
                              <a:cubicBezTo>
                                <a:pt x="90304" y="1717087"/>
                                <a:pt x="103584" y="1679171"/>
                                <a:pt x="103584" y="1679171"/>
                              </a:cubicBezTo>
                              <a:cubicBezTo>
                                <a:pt x="99220" y="1626799"/>
                                <a:pt x="113436" y="1574723"/>
                                <a:pt x="75009" y="1536296"/>
                              </a:cubicBezTo>
                              <a:cubicBezTo>
                                <a:pt x="66914" y="1528201"/>
                                <a:pt x="56673" y="1522366"/>
                                <a:pt x="46434" y="1517246"/>
                              </a:cubicBezTo>
                              <a:cubicBezTo>
                                <a:pt x="37454" y="1512756"/>
                                <a:pt x="27384" y="1510896"/>
                                <a:pt x="17859" y="1507721"/>
                              </a:cubicBezTo>
                              <a:cubicBezTo>
                                <a:pt x="-4855" y="1439579"/>
                                <a:pt x="-7028" y="1444959"/>
                                <a:pt x="17859" y="1326746"/>
                              </a:cubicBezTo>
                              <a:cubicBezTo>
                                <a:pt x="20634" y="1313565"/>
                                <a:pt x="34738" y="1304854"/>
                                <a:pt x="46434" y="1298171"/>
                              </a:cubicBezTo>
                              <a:cubicBezTo>
                                <a:pt x="57800" y="1291676"/>
                                <a:pt x="71834" y="1291821"/>
                                <a:pt x="84534" y="1288646"/>
                              </a:cubicBezTo>
                              <a:cubicBezTo>
                                <a:pt x="160734" y="1237846"/>
                                <a:pt x="68659" y="1304521"/>
                                <a:pt x="132159" y="1241021"/>
                              </a:cubicBezTo>
                              <a:cubicBezTo>
                                <a:pt x="140254" y="1232926"/>
                                <a:pt x="151940" y="1229300"/>
                                <a:pt x="160734" y="1221971"/>
                              </a:cubicBezTo>
                              <a:cubicBezTo>
                                <a:pt x="171082" y="1213347"/>
                                <a:pt x="179784" y="1202921"/>
                                <a:pt x="189309" y="1193396"/>
                              </a:cubicBezTo>
                              <a:cubicBezTo>
                                <a:pt x="211593" y="1126545"/>
                                <a:pt x="218964" y="1131041"/>
                                <a:pt x="198834" y="1050521"/>
                              </a:cubicBezTo>
                              <a:cubicBezTo>
                                <a:pt x="196058" y="1039415"/>
                                <a:pt x="186134" y="1031471"/>
                                <a:pt x="179784" y="1021946"/>
                              </a:cubicBezTo>
                              <a:cubicBezTo>
                                <a:pt x="182959" y="1012421"/>
                                <a:pt x="182209" y="1000471"/>
                                <a:pt x="189309" y="993371"/>
                              </a:cubicBezTo>
                              <a:cubicBezTo>
                                <a:pt x="196409" y="986271"/>
                                <a:pt x="207844" y="983846"/>
                                <a:pt x="217884" y="983846"/>
                              </a:cubicBezTo>
                              <a:cubicBezTo>
                                <a:pt x="249792" y="983846"/>
                                <a:pt x="281384" y="990196"/>
                                <a:pt x="313134" y="993371"/>
                              </a:cubicBezTo>
                              <a:cubicBezTo>
                                <a:pt x="322659" y="1002896"/>
                                <a:pt x="334237" y="1010738"/>
                                <a:pt x="341709" y="1021946"/>
                              </a:cubicBezTo>
                              <a:cubicBezTo>
                                <a:pt x="347278" y="1030300"/>
                                <a:pt x="341912" y="1046792"/>
                                <a:pt x="351234" y="1050521"/>
                              </a:cubicBezTo>
                              <a:cubicBezTo>
                                <a:pt x="363389" y="1055383"/>
                                <a:pt x="376634" y="1044171"/>
                                <a:pt x="389334" y="1040996"/>
                              </a:cubicBezTo>
                              <a:cubicBezTo>
                                <a:pt x="402034" y="1044171"/>
                                <a:pt x="414847" y="1046925"/>
                                <a:pt x="427434" y="1050521"/>
                              </a:cubicBezTo>
                              <a:cubicBezTo>
                                <a:pt x="437088" y="1053279"/>
                                <a:pt x="445969" y="1060046"/>
                                <a:pt x="456009" y="1060046"/>
                              </a:cubicBezTo>
                              <a:cubicBezTo>
                                <a:pt x="478460" y="1060046"/>
                                <a:pt x="517050" y="1072253"/>
                                <a:pt x="522684" y="1050521"/>
                              </a:cubicBezTo>
                              <a:cubicBezTo>
                                <a:pt x="543401" y="970613"/>
                                <a:pt x="503634" y="852084"/>
                                <a:pt x="513159" y="802871"/>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2316596" y="2168878"/>
                          <a:ext cx="3684154" cy="3365147"/>
                        </a:xfrm>
                        <a:custGeom>
                          <a:avLst/>
                          <a:gdLst>
                            <a:gd name="connsiteX0" fmla="*/ 3274579 w 3684154"/>
                            <a:gd name="connsiteY0" fmla="*/ 174272 h 3365147"/>
                            <a:gd name="connsiteX1" fmla="*/ 3284104 w 3684154"/>
                            <a:gd name="connsiteY1" fmla="*/ 69497 h 3365147"/>
                            <a:gd name="connsiteX2" fmla="*/ 3293629 w 3684154"/>
                            <a:gd name="connsiteY2" fmla="*/ 40922 h 3365147"/>
                            <a:gd name="connsiteX3" fmla="*/ 3284104 w 3684154"/>
                            <a:gd name="connsiteY3" fmla="*/ 2822 h 3365147"/>
                            <a:gd name="connsiteX4" fmla="*/ 3312679 w 3684154"/>
                            <a:gd name="connsiteY4" fmla="*/ 12347 h 3365147"/>
                            <a:gd name="connsiteX5" fmla="*/ 3341254 w 3684154"/>
                            <a:gd name="connsiteY5" fmla="*/ 40922 h 3365147"/>
                            <a:gd name="connsiteX6" fmla="*/ 3388879 w 3684154"/>
                            <a:gd name="connsiteY6" fmla="*/ 98072 h 3365147"/>
                            <a:gd name="connsiteX7" fmla="*/ 3446029 w 3684154"/>
                            <a:gd name="connsiteY7" fmla="*/ 107597 h 3365147"/>
                            <a:gd name="connsiteX8" fmla="*/ 3503179 w 3684154"/>
                            <a:gd name="connsiteY8" fmla="*/ 88547 h 3365147"/>
                            <a:gd name="connsiteX9" fmla="*/ 3484129 w 3684154"/>
                            <a:gd name="connsiteY9" fmla="*/ 212372 h 3365147"/>
                            <a:gd name="connsiteX10" fmla="*/ 3493654 w 3684154"/>
                            <a:gd name="connsiteY10" fmla="*/ 440972 h 3365147"/>
                            <a:gd name="connsiteX11" fmla="*/ 3503179 w 3684154"/>
                            <a:gd name="connsiteY11" fmla="*/ 469547 h 3365147"/>
                            <a:gd name="connsiteX12" fmla="*/ 3531754 w 3684154"/>
                            <a:gd name="connsiteY12" fmla="*/ 488597 h 3365147"/>
                            <a:gd name="connsiteX13" fmla="*/ 3550804 w 3684154"/>
                            <a:gd name="connsiteY13" fmla="*/ 517172 h 3365147"/>
                            <a:gd name="connsiteX14" fmla="*/ 3598429 w 3684154"/>
                            <a:gd name="connsiteY14" fmla="*/ 564797 h 3365147"/>
                            <a:gd name="connsiteX15" fmla="*/ 3617479 w 3684154"/>
                            <a:gd name="connsiteY15" fmla="*/ 650522 h 3365147"/>
                            <a:gd name="connsiteX16" fmla="*/ 3636529 w 3684154"/>
                            <a:gd name="connsiteY16" fmla="*/ 707672 h 3365147"/>
                            <a:gd name="connsiteX17" fmla="*/ 3655579 w 3684154"/>
                            <a:gd name="connsiteY17" fmla="*/ 802922 h 3365147"/>
                            <a:gd name="connsiteX18" fmla="*/ 3684154 w 3684154"/>
                            <a:gd name="connsiteY18" fmla="*/ 907697 h 3365147"/>
                            <a:gd name="connsiteX19" fmla="*/ 3655579 w 3684154"/>
                            <a:gd name="connsiteY19" fmla="*/ 1041047 h 3365147"/>
                            <a:gd name="connsiteX20" fmla="*/ 3627004 w 3684154"/>
                            <a:gd name="connsiteY20" fmla="*/ 1060097 h 3365147"/>
                            <a:gd name="connsiteX21" fmla="*/ 3579379 w 3684154"/>
                            <a:gd name="connsiteY21" fmla="*/ 1145822 h 3365147"/>
                            <a:gd name="connsiteX22" fmla="*/ 3541279 w 3684154"/>
                            <a:gd name="connsiteY22" fmla="*/ 1202972 h 3365147"/>
                            <a:gd name="connsiteX23" fmla="*/ 3522229 w 3684154"/>
                            <a:gd name="connsiteY23" fmla="*/ 1231547 h 3365147"/>
                            <a:gd name="connsiteX24" fmla="*/ 3503179 w 3684154"/>
                            <a:gd name="connsiteY24" fmla="*/ 1269647 h 3365147"/>
                            <a:gd name="connsiteX25" fmla="*/ 3512704 w 3684154"/>
                            <a:gd name="connsiteY25" fmla="*/ 1412522 h 3365147"/>
                            <a:gd name="connsiteX26" fmla="*/ 3484129 w 3684154"/>
                            <a:gd name="connsiteY26" fmla="*/ 1402997 h 3365147"/>
                            <a:gd name="connsiteX27" fmla="*/ 3465079 w 3684154"/>
                            <a:gd name="connsiteY27" fmla="*/ 1374422 h 3365147"/>
                            <a:gd name="connsiteX28" fmla="*/ 3436504 w 3684154"/>
                            <a:gd name="connsiteY28" fmla="*/ 1355372 h 3365147"/>
                            <a:gd name="connsiteX29" fmla="*/ 3379354 w 3684154"/>
                            <a:gd name="connsiteY29" fmla="*/ 1364897 h 3365147"/>
                            <a:gd name="connsiteX30" fmla="*/ 3341254 w 3684154"/>
                            <a:gd name="connsiteY30" fmla="*/ 1412522 h 3365147"/>
                            <a:gd name="connsiteX31" fmla="*/ 3312679 w 3684154"/>
                            <a:gd name="connsiteY31" fmla="*/ 1469672 h 3365147"/>
                            <a:gd name="connsiteX32" fmla="*/ 3322204 w 3684154"/>
                            <a:gd name="connsiteY32" fmla="*/ 1622072 h 3365147"/>
                            <a:gd name="connsiteX33" fmla="*/ 3341254 w 3684154"/>
                            <a:gd name="connsiteY33" fmla="*/ 1679222 h 3365147"/>
                            <a:gd name="connsiteX34" fmla="*/ 3350779 w 3684154"/>
                            <a:gd name="connsiteY34" fmla="*/ 1707797 h 3365147"/>
                            <a:gd name="connsiteX35" fmla="*/ 3341254 w 3684154"/>
                            <a:gd name="connsiteY35" fmla="*/ 1869722 h 3365147"/>
                            <a:gd name="connsiteX36" fmla="*/ 3331729 w 3684154"/>
                            <a:gd name="connsiteY36" fmla="*/ 1917347 h 3365147"/>
                            <a:gd name="connsiteX37" fmla="*/ 3312679 w 3684154"/>
                            <a:gd name="connsiteY37" fmla="*/ 1945922 h 3365147"/>
                            <a:gd name="connsiteX38" fmla="*/ 3303154 w 3684154"/>
                            <a:gd name="connsiteY38" fmla="*/ 1974497 h 3365147"/>
                            <a:gd name="connsiteX39" fmla="*/ 3265054 w 3684154"/>
                            <a:gd name="connsiteY39" fmla="*/ 2041172 h 3365147"/>
                            <a:gd name="connsiteX40" fmla="*/ 3246004 w 3684154"/>
                            <a:gd name="connsiteY40" fmla="*/ 2107847 h 3365147"/>
                            <a:gd name="connsiteX41" fmla="*/ 3198379 w 3684154"/>
                            <a:gd name="connsiteY41" fmla="*/ 2193572 h 3365147"/>
                            <a:gd name="connsiteX42" fmla="*/ 3207904 w 3684154"/>
                            <a:gd name="connsiteY42" fmla="*/ 2365022 h 3365147"/>
                            <a:gd name="connsiteX43" fmla="*/ 3236479 w 3684154"/>
                            <a:gd name="connsiteY43" fmla="*/ 2422172 h 3365147"/>
                            <a:gd name="connsiteX44" fmla="*/ 3265054 w 3684154"/>
                            <a:gd name="connsiteY44" fmla="*/ 2450747 h 3365147"/>
                            <a:gd name="connsiteX45" fmla="*/ 3284104 w 3684154"/>
                            <a:gd name="connsiteY45" fmla="*/ 2479322 h 3365147"/>
                            <a:gd name="connsiteX46" fmla="*/ 3255529 w 3684154"/>
                            <a:gd name="connsiteY46" fmla="*/ 2488847 h 3365147"/>
                            <a:gd name="connsiteX47" fmla="*/ 3188854 w 3684154"/>
                            <a:gd name="connsiteY47" fmla="*/ 2498372 h 3365147"/>
                            <a:gd name="connsiteX48" fmla="*/ 3160279 w 3684154"/>
                            <a:gd name="connsiteY48" fmla="*/ 2555522 h 3365147"/>
                            <a:gd name="connsiteX49" fmla="*/ 3141229 w 3684154"/>
                            <a:gd name="connsiteY49" fmla="*/ 2584097 h 3365147"/>
                            <a:gd name="connsiteX50" fmla="*/ 3131704 w 3684154"/>
                            <a:gd name="connsiteY50" fmla="*/ 2698397 h 3365147"/>
                            <a:gd name="connsiteX51" fmla="*/ 3074554 w 3684154"/>
                            <a:gd name="connsiteY51" fmla="*/ 2717447 h 3365147"/>
                            <a:gd name="connsiteX52" fmla="*/ 3045979 w 3684154"/>
                            <a:gd name="connsiteY52" fmla="*/ 2726972 h 3365147"/>
                            <a:gd name="connsiteX53" fmla="*/ 3017404 w 3684154"/>
                            <a:gd name="connsiteY53" fmla="*/ 2736497 h 3365147"/>
                            <a:gd name="connsiteX54" fmla="*/ 2988829 w 3684154"/>
                            <a:gd name="connsiteY54" fmla="*/ 2755547 h 3365147"/>
                            <a:gd name="connsiteX55" fmla="*/ 2969779 w 3684154"/>
                            <a:gd name="connsiteY55" fmla="*/ 2784122 h 3365147"/>
                            <a:gd name="connsiteX56" fmla="*/ 2941204 w 3684154"/>
                            <a:gd name="connsiteY56" fmla="*/ 2774597 h 3365147"/>
                            <a:gd name="connsiteX57" fmla="*/ 2969779 w 3684154"/>
                            <a:gd name="connsiteY57" fmla="*/ 2688872 h 3365147"/>
                            <a:gd name="connsiteX58" fmla="*/ 2979304 w 3684154"/>
                            <a:gd name="connsiteY58" fmla="*/ 2593622 h 3365147"/>
                            <a:gd name="connsiteX59" fmla="*/ 3007879 w 3684154"/>
                            <a:gd name="connsiteY59" fmla="*/ 2574572 h 3365147"/>
                            <a:gd name="connsiteX60" fmla="*/ 3026929 w 3684154"/>
                            <a:gd name="connsiteY60" fmla="*/ 2517422 h 3365147"/>
                            <a:gd name="connsiteX61" fmla="*/ 2998354 w 3684154"/>
                            <a:gd name="connsiteY61" fmla="*/ 2498372 h 3365147"/>
                            <a:gd name="connsiteX62" fmla="*/ 2922154 w 3684154"/>
                            <a:gd name="connsiteY62" fmla="*/ 2526947 h 3365147"/>
                            <a:gd name="connsiteX63" fmla="*/ 2912629 w 3684154"/>
                            <a:gd name="connsiteY63" fmla="*/ 2555522 h 3365147"/>
                            <a:gd name="connsiteX64" fmla="*/ 2893579 w 3684154"/>
                            <a:gd name="connsiteY64" fmla="*/ 2698397 h 3365147"/>
                            <a:gd name="connsiteX65" fmla="*/ 2884054 w 3684154"/>
                            <a:gd name="connsiteY65" fmla="*/ 2669822 h 3365147"/>
                            <a:gd name="connsiteX66" fmla="*/ 2731654 w 3684154"/>
                            <a:gd name="connsiteY66" fmla="*/ 2660297 h 3365147"/>
                            <a:gd name="connsiteX67" fmla="*/ 2731654 w 3684154"/>
                            <a:gd name="connsiteY67" fmla="*/ 2746022 h 3365147"/>
                            <a:gd name="connsiteX68" fmla="*/ 2741179 w 3684154"/>
                            <a:gd name="connsiteY68" fmla="*/ 2774597 h 3365147"/>
                            <a:gd name="connsiteX69" fmla="*/ 2693554 w 3684154"/>
                            <a:gd name="connsiteY69" fmla="*/ 2831747 h 3365147"/>
                            <a:gd name="connsiteX70" fmla="*/ 2655454 w 3684154"/>
                            <a:gd name="connsiteY70" fmla="*/ 2888897 h 3365147"/>
                            <a:gd name="connsiteX71" fmla="*/ 2626879 w 3684154"/>
                            <a:gd name="connsiteY71" fmla="*/ 2869847 h 3365147"/>
                            <a:gd name="connsiteX72" fmla="*/ 2598304 w 3684154"/>
                            <a:gd name="connsiteY72" fmla="*/ 2812697 h 3365147"/>
                            <a:gd name="connsiteX73" fmla="*/ 2607829 w 3684154"/>
                            <a:gd name="connsiteY73" fmla="*/ 2784122 h 3365147"/>
                            <a:gd name="connsiteX74" fmla="*/ 2626879 w 3684154"/>
                            <a:gd name="connsiteY74" fmla="*/ 2755547 h 3365147"/>
                            <a:gd name="connsiteX75" fmla="*/ 2617354 w 3684154"/>
                            <a:gd name="connsiteY75" fmla="*/ 2717447 h 3365147"/>
                            <a:gd name="connsiteX76" fmla="*/ 2550679 w 3684154"/>
                            <a:gd name="connsiteY76" fmla="*/ 2736497 h 3365147"/>
                            <a:gd name="connsiteX77" fmla="*/ 2531629 w 3684154"/>
                            <a:gd name="connsiteY77" fmla="*/ 2765072 h 3365147"/>
                            <a:gd name="connsiteX78" fmla="*/ 2474479 w 3684154"/>
                            <a:gd name="connsiteY78" fmla="*/ 2803172 h 3365147"/>
                            <a:gd name="connsiteX79" fmla="*/ 2445904 w 3684154"/>
                            <a:gd name="connsiteY79" fmla="*/ 2831747 h 3365147"/>
                            <a:gd name="connsiteX80" fmla="*/ 2436379 w 3684154"/>
                            <a:gd name="connsiteY80" fmla="*/ 2860322 h 3365147"/>
                            <a:gd name="connsiteX81" fmla="*/ 2417329 w 3684154"/>
                            <a:gd name="connsiteY81" fmla="*/ 2936522 h 3365147"/>
                            <a:gd name="connsiteX82" fmla="*/ 2379229 w 3684154"/>
                            <a:gd name="connsiteY82" fmla="*/ 2917472 h 3365147"/>
                            <a:gd name="connsiteX83" fmla="*/ 2341129 w 3684154"/>
                            <a:gd name="connsiteY83" fmla="*/ 2907947 h 3365147"/>
                            <a:gd name="connsiteX84" fmla="*/ 2312554 w 3684154"/>
                            <a:gd name="connsiteY84" fmla="*/ 2888897 h 3365147"/>
                            <a:gd name="connsiteX85" fmla="*/ 2131579 w 3684154"/>
                            <a:gd name="connsiteY85" fmla="*/ 2898422 h 3365147"/>
                            <a:gd name="connsiteX86" fmla="*/ 2045854 w 3684154"/>
                            <a:gd name="connsiteY86" fmla="*/ 2926997 h 3365147"/>
                            <a:gd name="connsiteX87" fmla="*/ 2103004 w 3684154"/>
                            <a:gd name="connsiteY87" fmla="*/ 2907947 h 3365147"/>
                            <a:gd name="connsiteX88" fmla="*/ 2122054 w 3684154"/>
                            <a:gd name="connsiteY88" fmla="*/ 2879372 h 3365147"/>
                            <a:gd name="connsiteX89" fmla="*/ 2045854 w 3684154"/>
                            <a:gd name="connsiteY89" fmla="*/ 2841272 h 3365147"/>
                            <a:gd name="connsiteX90" fmla="*/ 1998229 w 3684154"/>
                            <a:gd name="connsiteY90" fmla="*/ 2803172 h 3365147"/>
                            <a:gd name="connsiteX91" fmla="*/ 2007754 w 3684154"/>
                            <a:gd name="connsiteY91" fmla="*/ 2831747 h 3365147"/>
                            <a:gd name="connsiteX92" fmla="*/ 1998229 w 3684154"/>
                            <a:gd name="connsiteY92" fmla="*/ 2860322 h 3365147"/>
                            <a:gd name="connsiteX93" fmla="*/ 1988704 w 3684154"/>
                            <a:gd name="connsiteY93" fmla="*/ 2812697 h 3365147"/>
                            <a:gd name="connsiteX94" fmla="*/ 1969654 w 3684154"/>
                            <a:gd name="connsiteY94" fmla="*/ 2784122 h 3365147"/>
                            <a:gd name="connsiteX95" fmla="*/ 1960129 w 3684154"/>
                            <a:gd name="connsiteY95" fmla="*/ 2755547 h 3365147"/>
                            <a:gd name="connsiteX96" fmla="*/ 1931554 w 3684154"/>
                            <a:gd name="connsiteY96" fmla="*/ 2746022 h 3365147"/>
                            <a:gd name="connsiteX97" fmla="*/ 1912504 w 3684154"/>
                            <a:gd name="connsiteY97" fmla="*/ 2822222 h 3365147"/>
                            <a:gd name="connsiteX98" fmla="*/ 1902979 w 3684154"/>
                            <a:gd name="connsiteY98" fmla="*/ 2850797 h 3365147"/>
                            <a:gd name="connsiteX99" fmla="*/ 1912504 w 3684154"/>
                            <a:gd name="connsiteY99" fmla="*/ 2926997 h 3365147"/>
                            <a:gd name="connsiteX100" fmla="*/ 1969654 w 3684154"/>
                            <a:gd name="connsiteY100" fmla="*/ 2946047 h 3365147"/>
                            <a:gd name="connsiteX101" fmla="*/ 1998229 w 3684154"/>
                            <a:gd name="connsiteY101" fmla="*/ 2965097 h 3365147"/>
                            <a:gd name="connsiteX102" fmla="*/ 2007754 w 3684154"/>
                            <a:gd name="connsiteY102" fmla="*/ 2993672 h 3365147"/>
                            <a:gd name="connsiteX103" fmla="*/ 1998229 w 3684154"/>
                            <a:gd name="connsiteY103" fmla="*/ 3041297 h 3365147"/>
                            <a:gd name="connsiteX104" fmla="*/ 1912504 w 3684154"/>
                            <a:gd name="connsiteY104" fmla="*/ 3022247 h 3365147"/>
                            <a:gd name="connsiteX105" fmla="*/ 1836304 w 3684154"/>
                            <a:gd name="connsiteY105" fmla="*/ 3041297 h 3365147"/>
                            <a:gd name="connsiteX106" fmla="*/ 1788679 w 3684154"/>
                            <a:gd name="connsiteY106" fmla="*/ 3098447 h 3365147"/>
                            <a:gd name="connsiteX107" fmla="*/ 1769629 w 3684154"/>
                            <a:gd name="connsiteY107" fmla="*/ 3127022 h 3365147"/>
                            <a:gd name="connsiteX108" fmla="*/ 1760104 w 3684154"/>
                            <a:gd name="connsiteY108" fmla="*/ 3155597 h 3365147"/>
                            <a:gd name="connsiteX109" fmla="*/ 1731529 w 3684154"/>
                            <a:gd name="connsiteY109" fmla="*/ 3174647 h 3365147"/>
                            <a:gd name="connsiteX110" fmla="*/ 1693429 w 3684154"/>
                            <a:gd name="connsiteY110" fmla="*/ 3231797 h 3365147"/>
                            <a:gd name="connsiteX111" fmla="*/ 1664854 w 3684154"/>
                            <a:gd name="connsiteY111" fmla="*/ 3307997 h 3365147"/>
                            <a:gd name="connsiteX112" fmla="*/ 1655329 w 3684154"/>
                            <a:gd name="connsiteY112" fmla="*/ 3336572 h 3365147"/>
                            <a:gd name="connsiteX113" fmla="*/ 1598179 w 3684154"/>
                            <a:gd name="connsiteY113" fmla="*/ 3365147 h 3365147"/>
                            <a:gd name="connsiteX114" fmla="*/ 1550554 w 3684154"/>
                            <a:gd name="connsiteY114" fmla="*/ 3355622 h 3365147"/>
                            <a:gd name="connsiteX115" fmla="*/ 1493404 w 3684154"/>
                            <a:gd name="connsiteY115" fmla="*/ 3298472 h 3365147"/>
                            <a:gd name="connsiteX116" fmla="*/ 1483879 w 3684154"/>
                            <a:gd name="connsiteY116" fmla="*/ 3231797 h 3365147"/>
                            <a:gd name="connsiteX117" fmla="*/ 1426729 w 3684154"/>
                            <a:gd name="connsiteY117" fmla="*/ 3174647 h 3365147"/>
                            <a:gd name="connsiteX118" fmla="*/ 1407679 w 3684154"/>
                            <a:gd name="connsiteY118" fmla="*/ 3146072 h 3365147"/>
                            <a:gd name="connsiteX119" fmla="*/ 1417204 w 3684154"/>
                            <a:gd name="connsiteY119" fmla="*/ 3098447 h 3365147"/>
                            <a:gd name="connsiteX120" fmla="*/ 1426729 w 3684154"/>
                            <a:gd name="connsiteY120" fmla="*/ 3022247 h 3365147"/>
                            <a:gd name="connsiteX121" fmla="*/ 1483879 w 3684154"/>
                            <a:gd name="connsiteY121" fmla="*/ 3003197 h 3365147"/>
                            <a:gd name="connsiteX122" fmla="*/ 1493404 w 3684154"/>
                            <a:gd name="connsiteY122" fmla="*/ 2869847 h 3365147"/>
                            <a:gd name="connsiteX123" fmla="*/ 1436254 w 3684154"/>
                            <a:gd name="connsiteY123" fmla="*/ 2898422 h 3365147"/>
                            <a:gd name="connsiteX124" fmla="*/ 1388629 w 3684154"/>
                            <a:gd name="connsiteY124" fmla="*/ 2946047 h 3365147"/>
                            <a:gd name="connsiteX125" fmla="*/ 1369579 w 3684154"/>
                            <a:gd name="connsiteY125" fmla="*/ 2974622 h 3365147"/>
                            <a:gd name="connsiteX126" fmla="*/ 1341004 w 3684154"/>
                            <a:gd name="connsiteY126" fmla="*/ 3003197 h 3365147"/>
                            <a:gd name="connsiteX127" fmla="*/ 1331479 w 3684154"/>
                            <a:gd name="connsiteY127" fmla="*/ 3060347 h 3365147"/>
                            <a:gd name="connsiteX128" fmla="*/ 1274329 w 3684154"/>
                            <a:gd name="connsiteY128" fmla="*/ 3050822 h 3365147"/>
                            <a:gd name="connsiteX129" fmla="*/ 1264804 w 3684154"/>
                            <a:gd name="connsiteY129" fmla="*/ 3022247 h 3365147"/>
                            <a:gd name="connsiteX130" fmla="*/ 1274329 w 3684154"/>
                            <a:gd name="connsiteY130" fmla="*/ 2984147 h 3365147"/>
                            <a:gd name="connsiteX131" fmla="*/ 1331479 w 3684154"/>
                            <a:gd name="connsiteY131" fmla="*/ 2955572 h 3365147"/>
                            <a:gd name="connsiteX132" fmla="*/ 1360054 w 3684154"/>
                            <a:gd name="connsiteY132" fmla="*/ 2926997 h 3365147"/>
                            <a:gd name="connsiteX133" fmla="*/ 1321954 w 3684154"/>
                            <a:gd name="connsiteY133" fmla="*/ 2898422 h 3365147"/>
                            <a:gd name="connsiteX134" fmla="*/ 1283854 w 3684154"/>
                            <a:gd name="connsiteY134" fmla="*/ 2841272 h 3365147"/>
                            <a:gd name="connsiteX135" fmla="*/ 1160029 w 3684154"/>
                            <a:gd name="connsiteY135" fmla="*/ 2850797 h 3365147"/>
                            <a:gd name="connsiteX136" fmla="*/ 1121929 w 3684154"/>
                            <a:gd name="connsiteY136" fmla="*/ 2879372 h 3365147"/>
                            <a:gd name="connsiteX137" fmla="*/ 1093354 w 3684154"/>
                            <a:gd name="connsiteY137" fmla="*/ 2898422 h 3365147"/>
                            <a:gd name="connsiteX138" fmla="*/ 1064779 w 3684154"/>
                            <a:gd name="connsiteY138" fmla="*/ 2926997 h 3365147"/>
                            <a:gd name="connsiteX139" fmla="*/ 1007629 w 3684154"/>
                            <a:gd name="connsiteY139" fmla="*/ 2965097 h 3365147"/>
                            <a:gd name="connsiteX140" fmla="*/ 969529 w 3684154"/>
                            <a:gd name="connsiteY140" fmla="*/ 2955572 h 3365147"/>
                            <a:gd name="connsiteX141" fmla="*/ 940954 w 3684154"/>
                            <a:gd name="connsiteY141" fmla="*/ 2946047 h 3365147"/>
                            <a:gd name="connsiteX142" fmla="*/ 883804 w 3684154"/>
                            <a:gd name="connsiteY142" fmla="*/ 2955572 h 3365147"/>
                            <a:gd name="connsiteX143" fmla="*/ 874279 w 3684154"/>
                            <a:gd name="connsiteY143" fmla="*/ 2993672 h 3365147"/>
                            <a:gd name="connsiteX144" fmla="*/ 845704 w 3684154"/>
                            <a:gd name="connsiteY144" fmla="*/ 3003197 h 3365147"/>
                            <a:gd name="connsiteX145" fmla="*/ 674254 w 3684154"/>
                            <a:gd name="connsiteY145" fmla="*/ 3012722 h 3365147"/>
                            <a:gd name="connsiteX146" fmla="*/ 636154 w 3684154"/>
                            <a:gd name="connsiteY146" fmla="*/ 3031772 h 3365147"/>
                            <a:gd name="connsiteX147" fmla="*/ 607579 w 3684154"/>
                            <a:gd name="connsiteY147" fmla="*/ 3050822 h 3365147"/>
                            <a:gd name="connsiteX148" fmla="*/ 550429 w 3684154"/>
                            <a:gd name="connsiteY148" fmla="*/ 3041297 h 3365147"/>
                            <a:gd name="connsiteX149" fmla="*/ 540904 w 3684154"/>
                            <a:gd name="connsiteY149" fmla="*/ 3012722 h 3365147"/>
                            <a:gd name="connsiteX150" fmla="*/ 474229 w 3684154"/>
                            <a:gd name="connsiteY150" fmla="*/ 3050822 h 3365147"/>
                            <a:gd name="connsiteX151" fmla="*/ 483754 w 3684154"/>
                            <a:gd name="connsiteY151" fmla="*/ 3088922 h 3365147"/>
                            <a:gd name="connsiteX152" fmla="*/ 455179 w 3684154"/>
                            <a:gd name="connsiteY152" fmla="*/ 3165122 h 3365147"/>
                            <a:gd name="connsiteX153" fmla="*/ 445654 w 3684154"/>
                            <a:gd name="connsiteY153" fmla="*/ 3203222 h 3365147"/>
                            <a:gd name="connsiteX154" fmla="*/ 407554 w 3684154"/>
                            <a:gd name="connsiteY154" fmla="*/ 3165122 h 3365147"/>
                            <a:gd name="connsiteX155" fmla="*/ 378979 w 3684154"/>
                            <a:gd name="connsiteY155" fmla="*/ 3155597 h 3365147"/>
                            <a:gd name="connsiteX156" fmla="*/ 340879 w 3684154"/>
                            <a:gd name="connsiteY156" fmla="*/ 3127022 h 3365147"/>
                            <a:gd name="connsiteX157" fmla="*/ 198004 w 3684154"/>
                            <a:gd name="connsiteY157" fmla="*/ 3127022 h 3365147"/>
                            <a:gd name="connsiteX158" fmla="*/ 7504 w 3684154"/>
                            <a:gd name="connsiteY158" fmla="*/ 3136547 h 3365147"/>
                            <a:gd name="connsiteX159" fmla="*/ 17029 w 3684154"/>
                            <a:gd name="connsiteY159" fmla="*/ 3069872 h 3365147"/>
                            <a:gd name="connsiteX160" fmla="*/ 26554 w 3684154"/>
                            <a:gd name="connsiteY160" fmla="*/ 3012722 h 3365147"/>
                            <a:gd name="connsiteX161" fmla="*/ 102754 w 3684154"/>
                            <a:gd name="connsiteY161" fmla="*/ 3003197 h 3365147"/>
                            <a:gd name="connsiteX162" fmla="*/ 131329 w 3684154"/>
                            <a:gd name="connsiteY162" fmla="*/ 2993672 h 3365147"/>
                            <a:gd name="connsiteX163" fmla="*/ 188479 w 3684154"/>
                            <a:gd name="connsiteY163" fmla="*/ 2965097 h 3365147"/>
                            <a:gd name="connsiteX164" fmla="*/ 245629 w 3684154"/>
                            <a:gd name="connsiteY164" fmla="*/ 2917472 h 3365147"/>
                            <a:gd name="connsiteX165" fmla="*/ 302779 w 3684154"/>
                            <a:gd name="connsiteY165" fmla="*/ 2888897 h 3365147"/>
                            <a:gd name="connsiteX166" fmla="*/ 369454 w 3684154"/>
                            <a:gd name="connsiteY166" fmla="*/ 2812697 h 3365147"/>
                            <a:gd name="connsiteX167" fmla="*/ 417079 w 3684154"/>
                            <a:gd name="connsiteY167" fmla="*/ 2803172 h 3365147"/>
                            <a:gd name="connsiteX168" fmla="*/ 436129 w 3684154"/>
                            <a:gd name="connsiteY168" fmla="*/ 2774597 h 3365147"/>
                            <a:gd name="connsiteX169" fmla="*/ 493279 w 3684154"/>
                            <a:gd name="connsiteY169" fmla="*/ 2726972 h 3365147"/>
                            <a:gd name="connsiteX170" fmla="*/ 550429 w 3684154"/>
                            <a:gd name="connsiteY170" fmla="*/ 2707922 h 3365147"/>
                            <a:gd name="connsiteX171" fmla="*/ 579004 w 3684154"/>
                            <a:gd name="connsiteY171" fmla="*/ 2679347 h 3365147"/>
                            <a:gd name="connsiteX172" fmla="*/ 607579 w 3684154"/>
                            <a:gd name="connsiteY172" fmla="*/ 2660297 h 3365147"/>
                            <a:gd name="connsiteX173" fmla="*/ 617104 w 3684154"/>
                            <a:gd name="connsiteY173" fmla="*/ 2631722 h 3365147"/>
                            <a:gd name="connsiteX174" fmla="*/ 626629 w 3684154"/>
                            <a:gd name="connsiteY174" fmla="*/ 2565047 h 3365147"/>
                            <a:gd name="connsiteX175" fmla="*/ 664729 w 3684154"/>
                            <a:gd name="connsiteY175" fmla="*/ 2555522 h 3365147"/>
                            <a:gd name="connsiteX176" fmla="*/ 731404 w 3684154"/>
                            <a:gd name="connsiteY176" fmla="*/ 2545997 h 3365147"/>
                            <a:gd name="connsiteX177" fmla="*/ 807604 w 3684154"/>
                            <a:gd name="connsiteY177" fmla="*/ 2526947 h 3365147"/>
                            <a:gd name="connsiteX178" fmla="*/ 826654 w 3684154"/>
                            <a:gd name="connsiteY178" fmla="*/ 2555522 h 3365147"/>
                            <a:gd name="connsiteX179" fmla="*/ 855229 w 3684154"/>
                            <a:gd name="connsiteY179" fmla="*/ 2565047 h 3365147"/>
                            <a:gd name="connsiteX180" fmla="*/ 940954 w 3684154"/>
                            <a:gd name="connsiteY180" fmla="*/ 2555522 h 3365147"/>
                            <a:gd name="connsiteX181" fmla="*/ 998104 w 3684154"/>
                            <a:gd name="connsiteY181" fmla="*/ 2536472 h 3365147"/>
                            <a:gd name="connsiteX182" fmla="*/ 1026679 w 3684154"/>
                            <a:gd name="connsiteY182" fmla="*/ 2526947 h 3365147"/>
                            <a:gd name="connsiteX183" fmla="*/ 1379104 w 3684154"/>
                            <a:gd name="connsiteY183" fmla="*/ 2517422 h 3365147"/>
                            <a:gd name="connsiteX184" fmla="*/ 1388629 w 3684154"/>
                            <a:gd name="connsiteY184" fmla="*/ 2488847 h 3365147"/>
                            <a:gd name="connsiteX185" fmla="*/ 1483879 w 3684154"/>
                            <a:gd name="connsiteY185" fmla="*/ 2479322 h 3365147"/>
                            <a:gd name="connsiteX186" fmla="*/ 1474354 w 3684154"/>
                            <a:gd name="connsiteY186" fmla="*/ 2507897 h 3365147"/>
                            <a:gd name="connsiteX187" fmla="*/ 1531504 w 3684154"/>
                            <a:gd name="connsiteY187" fmla="*/ 2545997 h 3365147"/>
                            <a:gd name="connsiteX188" fmla="*/ 1541029 w 3684154"/>
                            <a:gd name="connsiteY188" fmla="*/ 2574572 h 3365147"/>
                            <a:gd name="connsiteX189" fmla="*/ 1626754 w 3684154"/>
                            <a:gd name="connsiteY189" fmla="*/ 2545997 h 3365147"/>
                            <a:gd name="connsiteX190" fmla="*/ 1693429 w 3684154"/>
                            <a:gd name="connsiteY190" fmla="*/ 2526947 h 3365147"/>
                            <a:gd name="connsiteX191" fmla="*/ 1702954 w 3684154"/>
                            <a:gd name="connsiteY191" fmla="*/ 2460272 h 3365147"/>
                            <a:gd name="connsiteX192" fmla="*/ 1722004 w 3684154"/>
                            <a:gd name="connsiteY192" fmla="*/ 2431697 h 3365147"/>
                            <a:gd name="connsiteX193" fmla="*/ 1731529 w 3684154"/>
                            <a:gd name="connsiteY193" fmla="*/ 2403122 h 3365147"/>
                            <a:gd name="connsiteX194" fmla="*/ 1702954 w 3684154"/>
                            <a:gd name="connsiteY194" fmla="*/ 2393597 h 3365147"/>
                            <a:gd name="connsiteX195" fmla="*/ 1664854 w 3684154"/>
                            <a:gd name="connsiteY195" fmla="*/ 2384072 h 3365147"/>
                            <a:gd name="connsiteX196" fmla="*/ 1674379 w 3684154"/>
                            <a:gd name="connsiteY196" fmla="*/ 2326922 h 3365147"/>
                            <a:gd name="connsiteX197" fmla="*/ 1722004 w 3684154"/>
                            <a:gd name="connsiteY197" fmla="*/ 2269772 h 3365147"/>
                            <a:gd name="connsiteX198" fmla="*/ 1779154 w 3684154"/>
                            <a:gd name="connsiteY198" fmla="*/ 2231672 h 3365147"/>
                            <a:gd name="connsiteX199" fmla="*/ 1826779 w 3684154"/>
                            <a:gd name="connsiteY199" fmla="*/ 2174522 h 3365147"/>
                            <a:gd name="connsiteX200" fmla="*/ 1845829 w 3684154"/>
                            <a:gd name="connsiteY200" fmla="*/ 2107847 h 3365147"/>
                            <a:gd name="connsiteX201" fmla="*/ 1874404 w 3684154"/>
                            <a:gd name="connsiteY201" fmla="*/ 2098322 h 3365147"/>
                            <a:gd name="connsiteX202" fmla="*/ 1893454 w 3684154"/>
                            <a:gd name="connsiteY202" fmla="*/ 2069747 h 3365147"/>
                            <a:gd name="connsiteX203" fmla="*/ 1912504 w 3684154"/>
                            <a:gd name="connsiteY203" fmla="*/ 2031647 h 3365147"/>
                            <a:gd name="connsiteX204" fmla="*/ 1950604 w 3684154"/>
                            <a:gd name="connsiteY204" fmla="*/ 2003072 h 3365147"/>
                            <a:gd name="connsiteX205" fmla="*/ 1941079 w 3684154"/>
                            <a:gd name="connsiteY205" fmla="*/ 1926872 h 3365147"/>
                            <a:gd name="connsiteX206" fmla="*/ 1941079 w 3684154"/>
                            <a:gd name="connsiteY206" fmla="*/ 1831622 h 3365147"/>
                            <a:gd name="connsiteX207" fmla="*/ 1969654 w 3684154"/>
                            <a:gd name="connsiteY207" fmla="*/ 1822097 h 3365147"/>
                            <a:gd name="connsiteX208" fmla="*/ 1979179 w 3684154"/>
                            <a:gd name="connsiteY208" fmla="*/ 1783997 h 3365147"/>
                            <a:gd name="connsiteX209" fmla="*/ 2007754 w 3684154"/>
                            <a:gd name="connsiteY209" fmla="*/ 1774472 h 3365147"/>
                            <a:gd name="connsiteX210" fmla="*/ 2064904 w 3684154"/>
                            <a:gd name="connsiteY210" fmla="*/ 1764947 h 3365147"/>
                            <a:gd name="connsiteX211" fmla="*/ 2103004 w 3684154"/>
                            <a:gd name="connsiteY211" fmla="*/ 1755422 h 3365147"/>
                            <a:gd name="connsiteX212" fmla="*/ 2093479 w 3684154"/>
                            <a:gd name="connsiteY212" fmla="*/ 1793522 h 3365147"/>
                            <a:gd name="connsiteX213" fmla="*/ 2036329 w 3684154"/>
                            <a:gd name="connsiteY213" fmla="*/ 1841147 h 3365147"/>
                            <a:gd name="connsiteX214" fmla="*/ 2017279 w 3684154"/>
                            <a:gd name="connsiteY214" fmla="*/ 1907822 h 3365147"/>
                            <a:gd name="connsiteX215" fmla="*/ 2026804 w 3684154"/>
                            <a:gd name="connsiteY215" fmla="*/ 1984022 h 3365147"/>
                            <a:gd name="connsiteX216" fmla="*/ 2083954 w 3684154"/>
                            <a:gd name="connsiteY216" fmla="*/ 2012597 h 3365147"/>
                            <a:gd name="connsiteX217" fmla="*/ 2160154 w 3684154"/>
                            <a:gd name="connsiteY217" fmla="*/ 2003072 h 3365147"/>
                            <a:gd name="connsiteX218" fmla="*/ 2169679 w 3684154"/>
                            <a:gd name="connsiteY218" fmla="*/ 1964972 h 3365147"/>
                            <a:gd name="connsiteX219" fmla="*/ 2198254 w 3684154"/>
                            <a:gd name="connsiteY219" fmla="*/ 1945922 h 3365147"/>
                            <a:gd name="connsiteX220" fmla="*/ 2274454 w 3684154"/>
                            <a:gd name="connsiteY220" fmla="*/ 1926872 h 3365147"/>
                            <a:gd name="connsiteX221" fmla="*/ 2303029 w 3684154"/>
                            <a:gd name="connsiteY221" fmla="*/ 1917347 h 3365147"/>
                            <a:gd name="connsiteX222" fmla="*/ 2360179 w 3684154"/>
                            <a:gd name="connsiteY222" fmla="*/ 1907822 h 3365147"/>
                            <a:gd name="connsiteX223" fmla="*/ 2398279 w 3684154"/>
                            <a:gd name="connsiteY223" fmla="*/ 1898297 h 3365147"/>
                            <a:gd name="connsiteX224" fmla="*/ 2445904 w 3684154"/>
                            <a:gd name="connsiteY224" fmla="*/ 1841147 h 3365147"/>
                            <a:gd name="connsiteX225" fmla="*/ 2464954 w 3684154"/>
                            <a:gd name="connsiteY225" fmla="*/ 1812572 h 3365147"/>
                            <a:gd name="connsiteX226" fmla="*/ 2522104 w 3684154"/>
                            <a:gd name="connsiteY226" fmla="*/ 1774472 h 3365147"/>
                            <a:gd name="connsiteX227" fmla="*/ 2560204 w 3684154"/>
                            <a:gd name="connsiteY227" fmla="*/ 1717322 h 3365147"/>
                            <a:gd name="connsiteX228" fmla="*/ 2569729 w 3684154"/>
                            <a:gd name="connsiteY228" fmla="*/ 1688747 h 3365147"/>
                            <a:gd name="connsiteX229" fmla="*/ 2626879 w 3684154"/>
                            <a:gd name="connsiteY229" fmla="*/ 1641122 h 3365147"/>
                            <a:gd name="connsiteX230" fmla="*/ 2636404 w 3684154"/>
                            <a:gd name="connsiteY230" fmla="*/ 1603022 h 3365147"/>
                            <a:gd name="connsiteX231" fmla="*/ 2722129 w 3684154"/>
                            <a:gd name="connsiteY231" fmla="*/ 1555397 h 3365147"/>
                            <a:gd name="connsiteX232" fmla="*/ 2779279 w 3684154"/>
                            <a:gd name="connsiteY232" fmla="*/ 1507772 h 3365147"/>
                            <a:gd name="connsiteX233" fmla="*/ 2798329 w 3684154"/>
                            <a:gd name="connsiteY233" fmla="*/ 1479197 h 3365147"/>
                            <a:gd name="connsiteX234" fmla="*/ 2807854 w 3684154"/>
                            <a:gd name="connsiteY234" fmla="*/ 1431572 h 3365147"/>
                            <a:gd name="connsiteX235" fmla="*/ 2826904 w 3684154"/>
                            <a:gd name="connsiteY235" fmla="*/ 1345847 h 3365147"/>
                            <a:gd name="connsiteX236" fmla="*/ 2845954 w 3684154"/>
                            <a:gd name="connsiteY236" fmla="*/ 1317272 h 3365147"/>
                            <a:gd name="connsiteX237" fmla="*/ 2855479 w 3684154"/>
                            <a:gd name="connsiteY237" fmla="*/ 1288697 h 3365147"/>
                            <a:gd name="connsiteX238" fmla="*/ 2874529 w 3684154"/>
                            <a:gd name="connsiteY238" fmla="*/ 1250597 h 3365147"/>
                            <a:gd name="connsiteX239" fmla="*/ 2884054 w 3684154"/>
                            <a:gd name="connsiteY239" fmla="*/ 1222022 h 3365147"/>
                            <a:gd name="connsiteX240" fmla="*/ 2912629 w 3684154"/>
                            <a:gd name="connsiteY240" fmla="*/ 1193447 h 3365147"/>
                            <a:gd name="connsiteX241" fmla="*/ 2931679 w 3684154"/>
                            <a:gd name="connsiteY241" fmla="*/ 1136297 h 3365147"/>
                            <a:gd name="connsiteX242" fmla="*/ 2941204 w 3684154"/>
                            <a:gd name="connsiteY242" fmla="*/ 1107722 h 3365147"/>
                            <a:gd name="connsiteX243" fmla="*/ 2950729 w 3684154"/>
                            <a:gd name="connsiteY243" fmla="*/ 1060097 h 3365147"/>
                            <a:gd name="connsiteX244" fmla="*/ 2969779 w 3684154"/>
                            <a:gd name="connsiteY244" fmla="*/ 1002947 h 3365147"/>
                            <a:gd name="connsiteX245" fmla="*/ 3007879 w 3684154"/>
                            <a:gd name="connsiteY245" fmla="*/ 945797 h 3365147"/>
                            <a:gd name="connsiteX246" fmla="*/ 3026929 w 3684154"/>
                            <a:gd name="connsiteY246" fmla="*/ 917222 h 3365147"/>
                            <a:gd name="connsiteX247" fmla="*/ 2988829 w 3684154"/>
                            <a:gd name="connsiteY247" fmla="*/ 736247 h 3365147"/>
                            <a:gd name="connsiteX248" fmla="*/ 2922154 w 3684154"/>
                            <a:gd name="connsiteY248" fmla="*/ 726722 h 3365147"/>
                            <a:gd name="connsiteX249" fmla="*/ 2931679 w 3684154"/>
                            <a:gd name="connsiteY249" fmla="*/ 688622 h 3365147"/>
                            <a:gd name="connsiteX250" fmla="*/ 2960254 w 3684154"/>
                            <a:gd name="connsiteY250" fmla="*/ 679097 h 3365147"/>
                            <a:gd name="connsiteX251" fmla="*/ 2979304 w 3684154"/>
                            <a:gd name="connsiteY251" fmla="*/ 650522 h 3365147"/>
                            <a:gd name="connsiteX252" fmla="*/ 2998354 w 3684154"/>
                            <a:gd name="connsiteY252" fmla="*/ 583847 h 3365147"/>
                            <a:gd name="connsiteX253" fmla="*/ 3007879 w 3684154"/>
                            <a:gd name="connsiteY253" fmla="*/ 555272 h 3365147"/>
                            <a:gd name="connsiteX254" fmla="*/ 2998354 w 3684154"/>
                            <a:gd name="connsiteY254" fmla="*/ 421922 h 3365147"/>
                            <a:gd name="connsiteX255" fmla="*/ 2988829 w 3684154"/>
                            <a:gd name="connsiteY255" fmla="*/ 393347 h 3365147"/>
                            <a:gd name="connsiteX256" fmla="*/ 3045979 w 3684154"/>
                            <a:gd name="connsiteY256" fmla="*/ 364772 h 3365147"/>
                            <a:gd name="connsiteX257" fmla="*/ 3103129 w 3684154"/>
                            <a:gd name="connsiteY257" fmla="*/ 326672 h 3365147"/>
                            <a:gd name="connsiteX258" fmla="*/ 3122179 w 3684154"/>
                            <a:gd name="connsiteY258" fmla="*/ 221897 h 3365147"/>
                            <a:gd name="connsiteX259" fmla="*/ 3131704 w 3684154"/>
                            <a:gd name="connsiteY259" fmla="*/ 193322 h 3365147"/>
                            <a:gd name="connsiteX260" fmla="*/ 3188854 w 3684154"/>
                            <a:gd name="connsiteY260" fmla="*/ 164747 h 3365147"/>
                            <a:gd name="connsiteX261" fmla="*/ 3217429 w 3684154"/>
                            <a:gd name="connsiteY261" fmla="*/ 183797 h 3365147"/>
                            <a:gd name="connsiteX262" fmla="*/ 3246004 w 3684154"/>
                            <a:gd name="connsiteY262" fmla="*/ 326672 h 3365147"/>
                            <a:gd name="connsiteX263" fmla="*/ 3274579 w 3684154"/>
                            <a:gd name="connsiteY263" fmla="*/ 336197 h 3365147"/>
                            <a:gd name="connsiteX264" fmla="*/ 3322204 w 3684154"/>
                            <a:gd name="connsiteY264" fmla="*/ 307622 h 3365147"/>
                            <a:gd name="connsiteX265" fmla="*/ 3379354 w 3684154"/>
                            <a:gd name="connsiteY265" fmla="*/ 288572 h 3365147"/>
                            <a:gd name="connsiteX266" fmla="*/ 3398404 w 3684154"/>
                            <a:gd name="connsiteY266" fmla="*/ 231422 h 3365147"/>
                            <a:gd name="connsiteX267" fmla="*/ 3388879 w 3684154"/>
                            <a:gd name="connsiteY267" fmla="*/ 164747 h 3365147"/>
                            <a:gd name="connsiteX268" fmla="*/ 3331729 w 3684154"/>
                            <a:gd name="connsiteY268" fmla="*/ 183797 h 3365147"/>
                            <a:gd name="connsiteX269" fmla="*/ 3303154 w 3684154"/>
                            <a:gd name="connsiteY269" fmla="*/ 193322 h 3365147"/>
                            <a:gd name="connsiteX270" fmla="*/ 3274579 w 3684154"/>
                            <a:gd name="connsiteY270" fmla="*/ 202847 h 3365147"/>
                            <a:gd name="connsiteX271" fmla="*/ 3274579 w 3684154"/>
                            <a:gd name="connsiteY271" fmla="*/ 174272 h 336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3684154" h="3365147">
                              <a:moveTo>
                                <a:pt x="3274579" y="174272"/>
                              </a:moveTo>
                              <a:cubicBezTo>
                                <a:pt x="3261116" y="106956"/>
                                <a:pt x="3259934" y="142006"/>
                                <a:pt x="3284104" y="69497"/>
                              </a:cubicBezTo>
                              <a:lnTo>
                                <a:pt x="3293629" y="40922"/>
                              </a:lnTo>
                              <a:cubicBezTo>
                                <a:pt x="3290454" y="28222"/>
                                <a:pt x="3276842" y="13714"/>
                                <a:pt x="3284104" y="2822"/>
                              </a:cubicBezTo>
                              <a:cubicBezTo>
                                <a:pt x="3289673" y="-5532"/>
                                <a:pt x="3304325" y="6778"/>
                                <a:pt x="3312679" y="12347"/>
                              </a:cubicBezTo>
                              <a:cubicBezTo>
                                <a:pt x="3323887" y="19819"/>
                                <a:pt x="3332630" y="30574"/>
                                <a:pt x="3341254" y="40922"/>
                              </a:cubicBezTo>
                              <a:cubicBezTo>
                                <a:pt x="3355393" y="57888"/>
                                <a:pt x="3366781" y="88251"/>
                                <a:pt x="3388879" y="98072"/>
                              </a:cubicBezTo>
                              <a:cubicBezTo>
                                <a:pt x="3406527" y="105916"/>
                                <a:pt x="3426979" y="104422"/>
                                <a:pt x="3446029" y="107597"/>
                              </a:cubicBezTo>
                              <a:cubicBezTo>
                                <a:pt x="3465079" y="101247"/>
                                <a:pt x="3505397" y="68589"/>
                                <a:pt x="3503179" y="88547"/>
                              </a:cubicBezTo>
                              <a:cubicBezTo>
                                <a:pt x="3492208" y="187283"/>
                                <a:pt x="3500627" y="146380"/>
                                <a:pt x="3484129" y="212372"/>
                              </a:cubicBezTo>
                              <a:cubicBezTo>
                                <a:pt x="3487304" y="288572"/>
                                <a:pt x="3488020" y="364914"/>
                                <a:pt x="3493654" y="440972"/>
                              </a:cubicBezTo>
                              <a:cubicBezTo>
                                <a:pt x="3494396" y="450985"/>
                                <a:pt x="3496907" y="461707"/>
                                <a:pt x="3503179" y="469547"/>
                              </a:cubicBezTo>
                              <a:cubicBezTo>
                                <a:pt x="3510330" y="478486"/>
                                <a:pt x="3522229" y="482247"/>
                                <a:pt x="3531754" y="488597"/>
                              </a:cubicBezTo>
                              <a:cubicBezTo>
                                <a:pt x="3538104" y="498122"/>
                                <a:pt x="3542709" y="509077"/>
                                <a:pt x="3550804" y="517172"/>
                              </a:cubicBezTo>
                              <a:cubicBezTo>
                                <a:pt x="3588904" y="555272"/>
                                <a:pt x="3573029" y="513997"/>
                                <a:pt x="3598429" y="564797"/>
                              </a:cubicBezTo>
                              <a:cubicBezTo>
                                <a:pt x="3612055" y="592049"/>
                                <a:pt x="3610162" y="621256"/>
                                <a:pt x="3617479" y="650522"/>
                              </a:cubicBezTo>
                              <a:cubicBezTo>
                                <a:pt x="3622349" y="670003"/>
                                <a:pt x="3632591" y="687981"/>
                                <a:pt x="3636529" y="707672"/>
                              </a:cubicBezTo>
                              <a:cubicBezTo>
                                <a:pt x="3642879" y="739422"/>
                                <a:pt x="3645340" y="772205"/>
                                <a:pt x="3655579" y="802922"/>
                              </a:cubicBezTo>
                              <a:cubicBezTo>
                                <a:pt x="3679749" y="875431"/>
                                <a:pt x="3670691" y="840381"/>
                                <a:pt x="3684154" y="907697"/>
                              </a:cubicBezTo>
                              <a:cubicBezTo>
                                <a:pt x="3679490" y="959000"/>
                                <a:pt x="3692157" y="1004469"/>
                                <a:pt x="3655579" y="1041047"/>
                              </a:cubicBezTo>
                              <a:cubicBezTo>
                                <a:pt x="3647484" y="1049142"/>
                                <a:pt x="3636529" y="1053747"/>
                                <a:pt x="3627004" y="1060097"/>
                              </a:cubicBezTo>
                              <a:cubicBezTo>
                                <a:pt x="3610239" y="1110392"/>
                                <a:pt x="3623048" y="1080318"/>
                                <a:pt x="3579379" y="1145822"/>
                              </a:cubicBezTo>
                              <a:lnTo>
                                <a:pt x="3541279" y="1202972"/>
                              </a:lnTo>
                              <a:cubicBezTo>
                                <a:pt x="3534929" y="1212497"/>
                                <a:pt x="3527349" y="1221308"/>
                                <a:pt x="3522229" y="1231547"/>
                              </a:cubicBezTo>
                              <a:lnTo>
                                <a:pt x="3503179" y="1269647"/>
                              </a:lnTo>
                              <a:cubicBezTo>
                                <a:pt x="3506354" y="1317272"/>
                                <a:pt x="3519454" y="1365271"/>
                                <a:pt x="3512704" y="1412522"/>
                              </a:cubicBezTo>
                              <a:cubicBezTo>
                                <a:pt x="3511284" y="1422461"/>
                                <a:pt x="3491969" y="1409269"/>
                                <a:pt x="3484129" y="1402997"/>
                              </a:cubicBezTo>
                              <a:cubicBezTo>
                                <a:pt x="3475190" y="1395846"/>
                                <a:pt x="3473174" y="1382517"/>
                                <a:pt x="3465079" y="1374422"/>
                              </a:cubicBezTo>
                              <a:cubicBezTo>
                                <a:pt x="3456984" y="1366327"/>
                                <a:pt x="3446029" y="1361722"/>
                                <a:pt x="3436504" y="1355372"/>
                              </a:cubicBezTo>
                              <a:cubicBezTo>
                                <a:pt x="3417454" y="1358547"/>
                                <a:pt x="3397676" y="1358790"/>
                                <a:pt x="3379354" y="1364897"/>
                              </a:cubicBezTo>
                              <a:cubicBezTo>
                                <a:pt x="3340818" y="1377742"/>
                                <a:pt x="3355808" y="1383413"/>
                                <a:pt x="3341254" y="1412522"/>
                              </a:cubicBezTo>
                              <a:cubicBezTo>
                                <a:pt x="3304325" y="1486380"/>
                                <a:pt x="3336620" y="1397848"/>
                                <a:pt x="3312679" y="1469672"/>
                              </a:cubicBezTo>
                              <a:cubicBezTo>
                                <a:pt x="3315854" y="1520472"/>
                                <a:pt x="3315327" y="1571640"/>
                                <a:pt x="3322204" y="1622072"/>
                              </a:cubicBezTo>
                              <a:cubicBezTo>
                                <a:pt x="3324917" y="1641968"/>
                                <a:pt x="3334904" y="1660172"/>
                                <a:pt x="3341254" y="1679222"/>
                              </a:cubicBezTo>
                              <a:lnTo>
                                <a:pt x="3350779" y="1707797"/>
                              </a:lnTo>
                              <a:cubicBezTo>
                                <a:pt x="3347604" y="1761772"/>
                                <a:pt x="3346149" y="1815876"/>
                                <a:pt x="3341254" y="1869722"/>
                              </a:cubicBezTo>
                              <a:cubicBezTo>
                                <a:pt x="3339788" y="1885845"/>
                                <a:pt x="3337413" y="1902188"/>
                                <a:pt x="3331729" y="1917347"/>
                              </a:cubicBezTo>
                              <a:cubicBezTo>
                                <a:pt x="3327709" y="1928066"/>
                                <a:pt x="3317799" y="1935683"/>
                                <a:pt x="3312679" y="1945922"/>
                              </a:cubicBezTo>
                              <a:cubicBezTo>
                                <a:pt x="3308189" y="1954902"/>
                                <a:pt x="3307644" y="1965517"/>
                                <a:pt x="3303154" y="1974497"/>
                              </a:cubicBezTo>
                              <a:cubicBezTo>
                                <a:pt x="3275519" y="2029767"/>
                                <a:pt x="3290102" y="1974376"/>
                                <a:pt x="3265054" y="2041172"/>
                              </a:cubicBezTo>
                              <a:cubicBezTo>
                                <a:pt x="3259363" y="2056348"/>
                                <a:pt x="3254861" y="2091905"/>
                                <a:pt x="3246004" y="2107847"/>
                              </a:cubicBezTo>
                              <a:cubicBezTo>
                                <a:pt x="3191417" y="2206103"/>
                                <a:pt x="3219932" y="2128914"/>
                                <a:pt x="3198379" y="2193572"/>
                              </a:cubicBezTo>
                              <a:cubicBezTo>
                                <a:pt x="3201554" y="2250722"/>
                                <a:pt x="3202477" y="2308042"/>
                                <a:pt x="3207904" y="2365022"/>
                              </a:cubicBezTo>
                              <a:cubicBezTo>
                                <a:pt x="3209752" y="2384423"/>
                                <a:pt x="3224741" y="2408086"/>
                                <a:pt x="3236479" y="2422172"/>
                              </a:cubicBezTo>
                              <a:cubicBezTo>
                                <a:pt x="3245103" y="2432520"/>
                                <a:pt x="3256430" y="2440399"/>
                                <a:pt x="3265054" y="2450747"/>
                              </a:cubicBezTo>
                              <a:cubicBezTo>
                                <a:pt x="3272383" y="2459541"/>
                                <a:pt x="3277754" y="2469797"/>
                                <a:pt x="3284104" y="2479322"/>
                              </a:cubicBezTo>
                              <a:cubicBezTo>
                                <a:pt x="3274579" y="2482497"/>
                                <a:pt x="3265374" y="2486878"/>
                                <a:pt x="3255529" y="2488847"/>
                              </a:cubicBezTo>
                              <a:cubicBezTo>
                                <a:pt x="3233514" y="2493250"/>
                                <a:pt x="3209370" y="2489254"/>
                                <a:pt x="3188854" y="2498372"/>
                              </a:cubicBezTo>
                              <a:cubicBezTo>
                                <a:pt x="3171306" y="2506171"/>
                                <a:pt x="3167222" y="2541635"/>
                                <a:pt x="3160279" y="2555522"/>
                              </a:cubicBezTo>
                              <a:cubicBezTo>
                                <a:pt x="3155159" y="2565761"/>
                                <a:pt x="3147579" y="2574572"/>
                                <a:pt x="3141229" y="2584097"/>
                              </a:cubicBezTo>
                              <a:cubicBezTo>
                                <a:pt x="3138054" y="2622197"/>
                                <a:pt x="3148802" y="2664201"/>
                                <a:pt x="3131704" y="2698397"/>
                              </a:cubicBezTo>
                              <a:cubicBezTo>
                                <a:pt x="3122724" y="2716358"/>
                                <a:pt x="3093604" y="2711097"/>
                                <a:pt x="3074554" y="2717447"/>
                              </a:cubicBezTo>
                              <a:lnTo>
                                <a:pt x="3045979" y="2726972"/>
                              </a:lnTo>
                              <a:cubicBezTo>
                                <a:pt x="3036454" y="2730147"/>
                                <a:pt x="3025758" y="2730928"/>
                                <a:pt x="3017404" y="2736497"/>
                              </a:cubicBezTo>
                              <a:lnTo>
                                <a:pt x="2988829" y="2755547"/>
                              </a:lnTo>
                              <a:cubicBezTo>
                                <a:pt x="2982479" y="2765072"/>
                                <a:pt x="2980408" y="2779870"/>
                                <a:pt x="2969779" y="2784122"/>
                              </a:cubicBezTo>
                              <a:cubicBezTo>
                                <a:pt x="2960457" y="2787851"/>
                                <a:pt x="2943962" y="2784251"/>
                                <a:pt x="2941204" y="2774597"/>
                              </a:cubicBezTo>
                              <a:cubicBezTo>
                                <a:pt x="2930938" y="2738665"/>
                                <a:pt x="2952863" y="2714246"/>
                                <a:pt x="2969779" y="2688872"/>
                              </a:cubicBezTo>
                              <a:cubicBezTo>
                                <a:pt x="2972954" y="2657122"/>
                                <a:pt x="2969214" y="2623893"/>
                                <a:pt x="2979304" y="2593622"/>
                              </a:cubicBezTo>
                              <a:cubicBezTo>
                                <a:pt x="2982924" y="2582762"/>
                                <a:pt x="3001812" y="2584280"/>
                                <a:pt x="3007879" y="2574572"/>
                              </a:cubicBezTo>
                              <a:cubicBezTo>
                                <a:pt x="3018522" y="2557544"/>
                                <a:pt x="3026929" y="2517422"/>
                                <a:pt x="3026929" y="2517422"/>
                              </a:cubicBezTo>
                              <a:cubicBezTo>
                                <a:pt x="3017404" y="2511072"/>
                                <a:pt x="3009713" y="2499792"/>
                                <a:pt x="2998354" y="2498372"/>
                              </a:cubicBezTo>
                              <a:cubicBezTo>
                                <a:pt x="2963663" y="2494036"/>
                                <a:pt x="2947116" y="2510306"/>
                                <a:pt x="2922154" y="2526947"/>
                              </a:cubicBezTo>
                              <a:cubicBezTo>
                                <a:pt x="2918979" y="2536472"/>
                                <a:pt x="2913956" y="2545570"/>
                                <a:pt x="2912629" y="2555522"/>
                              </a:cubicBezTo>
                              <a:cubicBezTo>
                                <a:pt x="2891911" y="2710904"/>
                                <a:pt x="2917914" y="2625391"/>
                                <a:pt x="2893579" y="2698397"/>
                              </a:cubicBezTo>
                              <a:cubicBezTo>
                                <a:pt x="2890404" y="2688872"/>
                                <a:pt x="2888544" y="2678802"/>
                                <a:pt x="2884054" y="2669822"/>
                              </a:cubicBezTo>
                              <a:cubicBezTo>
                                <a:pt x="2850354" y="2602422"/>
                                <a:pt x="2836107" y="2645375"/>
                                <a:pt x="2731654" y="2660297"/>
                              </a:cubicBezTo>
                              <a:cubicBezTo>
                                <a:pt x="2701465" y="2705580"/>
                                <a:pt x="2708984" y="2678012"/>
                                <a:pt x="2731654" y="2746022"/>
                              </a:cubicBezTo>
                              <a:lnTo>
                                <a:pt x="2741179" y="2774597"/>
                              </a:lnTo>
                              <a:cubicBezTo>
                                <a:pt x="2673106" y="2876707"/>
                                <a:pt x="2779117" y="2721738"/>
                                <a:pt x="2693554" y="2831747"/>
                              </a:cubicBezTo>
                              <a:cubicBezTo>
                                <a:pt x="2679498" y="2849819"/>
                                <a:pt x="2655454" y="2888897"/>
                                <a:pt x="2655454" y="2888897"/>
                              </a:cubicBezTo>
                              <a:cubicBezTo>
                                <a:pt x="2645929" y="2882547"/>
                                <a:pt x="2634974" y="2877942"/>
                                <a:pt x="2626879" y="2869847"/>
                              </a:cubicBezTo>
                              <a:cubicBezTo>
                                <a:pt x="2608415" y="2851383"/>
                                <a:pt x="2606051" y="2835938"/>
                                <a:pt x="2598304" y="2812697"/>
                              </a:cubicBezTo>
                              <a:cubicBezTo>
                                <a:pt x="2601479" y="2803172"/>
                                <a:pt x="2603339" y="2793102"/>
                                <a:pt x="2607829" y="2784122"/>
                              </a:cubicBezTo>
                              <a:cubicBezTo>
                                <a:pt x="2612949" y="2773883"/>
                                <a:pt x="2625260" y="2766880"/>
                                <a:pt x="2626879" y="2755547"/>
                              </a:cubicBezTo>
                              <a:cubicBezTo>
                                <a:pt x="2628730" y="2742588"/>
                                <a:pt x="2620529" y="2730147"/>
                                <a:pt x="2617354" y="2717447"/>
                              </a:cubicBezTo>
                              <a:cubicBezTo>
                                <a:pt x="2614865" y="2718069"/>
                                <a:pt x="2556890" y="2731528"/>
                                <a:pt x="2550679" y="2736497"/>
                              </a:cubicBezTo>
                              <a:cubicBezTo>
                                <a:pt x="2541740" y="2743648"/>
                                <a:pt x="2540244" y="2757534"/>
                                <a:pt x="2531629" y="2765072"/>
                              </a:cubicBezTo>
                              <a:cubicBezTo>
                                <a:pt x="2514399" y="2780149"/>
                                <a:pt x="2490668" y="2786983"/>
                                <a:pt x="2474479" y="2803172"/>
                              </a:cubicBezTo>
                              <a:lnTo>
                                <a:pt x="2445904" y="2831747"/>
                              </a:lnTo>
                              <a:cubicBezTo>
                                <a:pt x="2442729" y="2841272"/>
                                <a:pt x="2438814" y="2850582"/>
                                <a:pt x="2436379" y="2860322"/>
                              </a:cubicBezTo>
                              <a:lnTo>
                                <a:pt x="2417329" y="2936522"/>
                              </a:lnTo>
                              <a:cubicBezTo>
                                <a:pt x="2404629" y="2930172"/>
                                <a:pt x="2392524" y="2922458"/>
                                <a:pt x="2379229" y="2917472"/>
                              </a:cubicBezTo>
                              <a:cubicBezTo>
                                <a:pt x="2366972" y="2912875"/>
                                <a:pt x="2353161" y="2913104"/>
                                <a:pt x="2341129" y="2907947"/>
                              </a:cubicBezTo>
                              <a:cubicBezTo>
                                <a:pt x="2330607" y="2903438"/>
                                <a:pt x="2322079" y="2895247"/>
                                <a:pt x="2312554" y="2888897"/>
                              </a:cubicBezTo>
                              <a:cubicBezTo>
                                <a:pt x="2252229" y="2892072"/>
                                <a:pt x="2191434" y="2890260"/>
                                <a:pt x="2131579" y="2898422"/>
                              </a:cubicBezTo>
                              <a:cubicBezTo>
                                <a:pt x="2127504" y="2898978"/>
                                <a:pt x="2045854" y="2964864"/>
                                <a:pt x="2045854" y="2926997"/>
                              </a:cubicBezTo>
                              <a:cubicBezTo>
                                <a:pt x="2045854" y="2906917"/>
                                <a:pt x="2103004" y="2907947"/>
                                <a:pt x="2103004" y="2907947"/>
                              </a:cubicBezTo>
                              <a:cubicBezTo>
                                <a:pt x="2109354" y="2898422"/>
                                <a:pt x="2120172" y="2890664"/>
                                <a:pt x="2122054" y="2879372"/>
                              </a:cubicBezTo>
                              <a:cubicBezTo>
                                <a:pt x="2129786" y="2832978"/>
                                <a:pt x="2068005" y="2844436"/>
                                <a:pt x="2045854" y="2841272"/>
                              </a:cubicBezTo>
                              <a:cubicBezTo>
                                <a:pt x="2045215" y="2840313"/>
                                <a:pt x="2016632" y="2784769"/>
                                <a:pt x="1998229" y="2803172"/>
                              </a:cubicBezTo>
                              <a:cubicBezTo>
                                <a:pt x="1991129" y="2810272"/>
                                <a:pt x="2004579" y="2822222"/>
                                <a:pt x="2007754" y="2831747"/>
                              </a:cubicBezTo>
                              <a:cubicBezTo>
                                <a:pt x="2004579" y="2841272"/>
                                <a:pt x="2005329" y="2867422"/>
                                <a:pt x="1998229" y="2860322"/>
                              </a:cubicBezTo>
                              <a:cubicBezTo>
                                <a:pt x="1986781" y="2848874"/>
                                <a:pt x="1994388" y="2827856"/>
                                <a:pt x="1988704" y="2812697"/>
                              </a:cubicBezTo>
                              <a:cubicBezTo>
                                <a:pt x="1984684" y="2801978"/>
                                <a:pt x="1974774" y="2794361"/>
                                <a:pt x="1969654" y="2784122"/>
                              </a:cubicBezTo>
                              <a:cubicBezTo>
                                <a:pt x="1965164" y="2775142"/>
                                <a:pt x="1967229" y="2762647"/>
                                <a:pt x="1960129" y="2755547"/>
                              </a:cubicBezTo>
                              <a:cubicBezTo>
                                <a:pt x="1953029" y="2748447"/>
                                <a:pt x="1941079" y="2749197"/>
                                <a:pt x="1931554" y="2746022"/>
                              </a:cubicBezTo>
                              <a:cubicBezTo>
                                <a:pt x="1909781" y="2811341"/>
                                <a:pt x="1935492" y="2730270"/>
                                <a:pt x="1912504" y="2822222"/>
                              </a:cubicBezTo>
                              <a:cubicBezTo>
                                <a:pt x="1910069" y="2831962"/>
                                <a:pt x="1906154" y="2841272"/>
                                <a:pt x="1902979" y="2850797"/>
                              </a:cubicBezTo>
                              <a:cubicBezTo>
                                <a:pt x="1906154" y="2876197"/>
                                <a:pt x="1897825" y="2906027"/>
                                <a:pt x="1912504" y="2926997"/>
                              </a:cubicBezTo>
                              <a:cubicBezTo>
                                <a:pt x="1924019" y="2943448"/>
                                <a:pt x="1952946" y="2934908"/>
                                <a:pt x="1969654" y="2946047"/>
                              </a:cubicBezTo>
                              <a:lnTo>
                                <a:pt x="1998229" y="2965097"/>
                              </a:lnTo>
                              <a:cubicBezTo>
                                <a:pt x="2001404" y="2974622"/>
                                <a:pt x="2007754" y="2983632"/>
                                <a:pt x="2007754" y="2993672"/>
                              </a:cubicBezTo>
                              <a:cubicBezTo>
                                <a:pt x="2007754" y="3009861"/>
                                <a:pt x="2012285" y="3033265"/>
                                <a:pt x="1998229" y="3041297"/>
                              </a:cubicBezTo>
                              <a:cubicBezTo>
                                <a:pt x="1985877" y="3048355"/>
                                <a:pt x="1930963" y="3028400"/>
                                <a:pt x="1912504" y="3022247"/>
                              </a:cubicBezTo>
                              <a:cubicBezTo>
                                <a:pt x="1887104" y="3028597"/>
                                <a:pt x="1850827" y="3019512"/>
                                <a:pt x="1836304" y="3041297"/>
                              </a:cubicBezTo>
                              <a:cubicBezTo>
                                <a:pt x="1789006" y="3112243"/>
                                <a:pt x="1849795" y="3025108"/>
                                <a:pt x="1788679" y="3098447"/>
                              </a:cubicBezTo>
                              <a:cubicBezTo>
                                <a:pt x="1781350" y="3107241"/>
                                <a:pt x="1774749" y="3116783"/>
                                <a:pt x="1769629" y="3127022"/>
                              </a:cubicBezTo>
                              <a:cubicBezTo>
                                <a:pt x="1765139" y="3136002"/>
                                <a:pt x="1766376" y="3147757"/>
                                <a:pt x="1760104" y="3155597"/>
                              </a:cubicBezTo>
                              <a:cubicBezTo>
                                <a:pt x="1752953" y="3164536"/>
                                <a:pt x="1741054" y="3168297"/>
                                <a:pt x="1731529" y="3174647"/>
                              </a:cubicBezTo>
                              <a:cubicBezTo>
                                <a:pt x="1718829" y="3193697"/>
                                <a:pt x="1700669" y="3210077"/>
                                <a:pt x="1693429" y="3231797"/>
                              </a:cubicBezTo>
                              <a:cubicBezTo>
                                <a:pt x="1671809" y="3296657"/>
                                <a:pt x="1699022" y="3216882"/>
                                <a:pt x="1664854" y="3307997"/>
                              </a:cubicBezTo>
                              <a:cubicBezTo>
                                <a:pt x="1661329" y="3317398"/>
                                <a:pt x="1661601" y="3328732"/>
                                <a:pt x="1655329" y="3336572"/>
                              </a:cubicBezTo>
                              <a:cubicBezTo>
                                <a:pt x="1641900" y="3353358"/>
                                <a:pt x="1617003" y="3358872"/>
                                <a:pt x="1598179" y="3365147"/>
                              </a:cubicBezTo>
                              <a:cubicBezTo>
                                <a:pt x="1582304" y="3361972"/>
                                <a:pt x="1564212" y="3364314"/>
                                <a:pt x="1550554" y="3355622"/>
                              </a:cubicBezTo>
                              <a:cubicBezTo>
                                <a:pt x="1527825" y="3341158"/>
                                <a:pt x="1493404" y="3298472"/>
                                <a:pt x="1493404" y="3298472"/>
                              </a:cubicBezTo>
                              <a:cubicBezTo>
                                <a:pt x="1490229" y="3276247"/>
                                <a:pt x="1490330" y="3253301"/>
                                <a:pt x="1483879" y="3231797"/>
                              </a:cubicBezTo>
                              <a:cubicBezTo>
                                <a:pt x="1474259" y="3199729"/>
                                <a:pt x="1448699" y="3196617"/>
                                <a:pt x="1426729" y="3174647"/>
                              </a:cubicBezTo>
                              <a:cubicBezTo>
                                <a:pt x="1418634" y="3166552"/>
                                <a:pt x="1414029" y="3155597"/>
                                <a:pt x="1407679" y="3146072"/>
                              </a:cubicBezTo>
                              <a:cubicBezTo>
                                <a:pt x="1410854" y="3130197"/>
                                <a:pt x="1414742" y="3114448"/>
                                <a:pt x="1417204" y="3098447"/>
                              </a:cubicBezTo>
                              <a:cubicBezTo>
                                <a:pt x="1421096" y="3073147"/>
                                <a:pt x="1412050" y="3043217"/>
                                <a:pt x="1426729" y="3022247"/>
                              </a:cubicBezTo>
                              <a:cubicBezTo>
                                <a:pt x="1438244" y="3005796"/>
                                <a:pt x="1483879" y="3003197"/>
                                <a:pt x="1483879" y="3003197"/>
                              </a:cubicBezTo>
                              <a:cubicBezTo>
                                <a:pt x="1511024" y="2921763"/>
                                <a:pt x="1505420" y="2965972"/>
                                <a:pt x="1493404" y="2869847"/>
                              </a:cubicBezTo>
                              <a:cubicBezTo>
                                <a:pt x="1473900" y="2876348"/>
                                <a:pt x="1450457" y="2881378"/>
                                <a:pt x="1436254" y="2898422"/>
                              </a:cubicBezTo>
                              <a:cubicBezTo>
                                <a:pt x="1390985" y="2952745"/>
                                <a:pt x="1446039" y="2926910"/>
                                <a:pt x="1388629" y="2946047"/>
                              </a:cubicBezTo>
                              <a:cubicBezTo>
                                <a:pt x="1382279" y="2955572"/>
                                <a:pt x="1376908" y="2965828"/>
                                <a:pt x="1369579" y="2974622"/>
                              </a:cubicBezTo>
                              <a:cubicBezTo>
                                <a:pt x="1360955" y="2984970"/>
                                <a:pt x="1346475" y="2990888"/>
                                <a:pt x="1341004" y="3003197"/>
                              </a:cubicBezTo>
                              <a:cubicBezTo>
                                <a:pt x="1333160" y="3020845"/>
                                <a:pt x="1334654" y="3041297"/>
                                <a:pt x="1331479" y="3060347"/>
                              </a:cubicBezTo>
                              <a:cubicBezTo>
                                <a:pt x="1312429" y="3057172"/>
                                <a:pt x="1291097" y="3060404"/>
                                <a:pt x="1274329" y="3050822"/>
                              </a:cubicBezTo>
                              <a:cubicBezTo>
                                <a:pt x="1265612" y="3045841"/>
                                <a:pt x="1264804" y="3032287"/>
                                <a:pt x="1264804" y="3022247"/>
                              </a:cubicBezTo>
                              <a:cubicBezTo>
                                <a:pt x="1264804" y="3009156"/>
                                <a:pt x="1267067" y="2995039"/>
                                <a:pt x="1274329" y="2984147"/>
                              </a:cubicBezTo>
                              <a:cubicBezTo>
                                <a:pt x="1284880" y="2968320"/>
                                <a:pt x="1315179" y="2961005"/>
                                <a:pt x="1331479" y="2955572"/>
                              </a:cubicBezTo>
                              <a:cubicBezTo>
                                <a:pt x="1341004" y="2946047"/>
                                <a:pt x="1362269" y="2940284"/>
                                <a:pt x="1360054" y="2926997"/>
                              </a:cubicBezTo>
                              <a:cubicBezTo>
                                <a:pt x="1357444" y="2911338"/>
                                <a:pt x="1332501" y="2910287"/>
                                <a:pt x="1321954" y="2898422"/>
                              </a:cubicBezTo>
                              <a:cubicBezTo>
                                <a:pt x="1306743" y="2881310"/>
                                <a:pt x="1283854" y="2841272"/>
                                <a:pt x="1283854" y="2841272"/>
                              </a:cubicBezTo>
                              <a:cubicBezTo>
                                <a:pt x="1242579" y="2844447"/>
                                <a:pt x="1200325" y="2841315"/>
                                <a:pt x="1160029" y="2850797"/>
                              </a:cubicBezTo>
                              <a:cubicBezTo>
                                <a:pt x="1144576" y="2854433"/>
                                <a:pt x="1134847" y="2870145"/>
                                <a:pt x="1121929" y="2879372"/>
                              </a:cubicBezTo>
                              <a:cubicBezTo>
                                <a:pt x="1112614" y="2886026"/>
                                <a:pt x="1102148" y="2891093"/>
                                <a:pt x="1093354" y="2898422"/>
                              </a:cubicBezTo>
                              <a:cubicBezTo>
                                <a:pt x="1083006" y="2907046"/>
                                <a:pt x="1075412" y="2918727"/>
                                <a:pt x="1064779" y="2926997"/>
                              </a:cubicBezTo>
                              <a:cubicBezTo>
                                <a:pt x="1046707" y="2941053"/>
                                <a:pt x="1007629" y="2965097"/>
                                <a:pt x="1007629" y="2965097"/>
                              </a:cubicBezTo>
                              <a:cubicBezTo>
                                <a:pt x="994929" y="2961922"/>
                                <a:pt x="982116" y="2959168"/>
                                <a:pt x="969529" y="2955572"/>
                              </a:cubicBezTo>
                              <a:cubicBezTo>
                                <a:pt x="959875" y="2952814"/>
                                <a:pt x="950994" y="2946047"/>
                                <a:pt x="940954" y="2946047"/>
                              </a:cubicBezTo>
                              <a:cubicBezTo>
                                <a:pt x="921641" y="2946047"/>
                                <a:pt x="902854" y="2952397"/>
                                <a:pt x="883804" y="2955572"/>
                              </a:cubicBezTo>
                              <a:cubicBezTo>
                                <a:pt x="880629" y="2968272"/>
                                <a:pt x="882457" y="2983450"/>
                                <a:pt x="874279" y="2993672"/>
                              </a:cubicBezTo>
                              <a:cubicBezTo>
                                <a:pt x="868007" y="3001512"/>
                                <a:pt x="855699" y="3002245"/>
                                <a:pt x="845704" y="3003197"/>
                              </a:cubicBezTo>
                              <a:cubicBezTo>
                                <a:pt x="788724" y="3008624"/>
                                <a:pt x="731404" y="3009547"/>
                                <a:pt x="674254" y="3012722"/>
                              </a:cubicBezTo>
                              <a:cubicBezTo>
                                <a:pt x="661554" y="3019072"/>
                                <a:pt x="648482" y="3024727"/>
                                <a:pt x="636154" y="3031772"/>
                              </a:cubicBezTo>
                              <a:cubicBezTo>
                                <a:pt x="626215" y="3037452"/>
                                <a:pt x="618957" y="3049558"/>
                                <a:pt x="607579" y="3050822"/>
                              </a:cubicBezTo>
                              <a:cubicBezTo>
                                <a:pt x="588384" y="3052955"/>
                                <a:pt x="569479" y="3044472"/>
                                <a:pt x="550429" y="3041297"/>
                              </a:cubicBezTo>
                              <a:cubicBezTo>
                                <a:pt x="547254" y="3031772"/>
                                <a:pt x="550429" y="3015897"/>
                                <a:pt x="540904" y="3012722"/>
                              </a:cubicBezTo>
                              <a:cubicBezTo>
                                <a:pt x="499174" y="2998812"/>
                                <a:pt x="490154" y="3026935"/>
                                <a:pt x="474229" y="3050822"/>
                              </a:cubicBezTo>
                              <a:cubicBezTo>
                                <a:pt x="477404" y="3063522"/>
                                <a:pt x="483754" y="3075831"/>
                                <a:pt x="483754" y="3088922"/>
                              </a:cubicBezTo>
                              <a:cubicBezTo>
                                <a:pt x="483754" y="3130117"/>
                                <a:pt x="474887" y="3135561"/>
                                <a:pt x="455179" y="3165122"/>
                              </a:cubicBezTo>
                              <a:cubicBezTo>
                                <a:pt x="452004" y="3177822"/>
                                <a:pt x="456127" y="3195367"/>
                                <a:pt x="445654" y="3203222"/>
                              </a:cubicBezTo>
                              <a:cubicBezTo>
                                <a:pt x="416625" y="3224993"/>
                                <a:pt x="411183" y="3168751"/>
                                <a:pt x="407554" y="3165122"/>
                              </a:cubicBezTo>
                              <a:cubicBezTo>
                                <a:pt x="400454" y="3158022"/>
                                <a:pt x="388504" y="3158772"/>
                                <a:pt x="378979" y="3155597"/>
                              </a:cubicBezTo>
                              <a:cubicBezTo>
                                <a:pt x="366279" y="3146072"/>
                                <a:pt x="355619" y="3132918"/>
                                <a:pt x="340879" y="3127022"/>
                              </a:cubicBezTo>
                              <a:cubicBezTo>
                                <a:pt x="294406" y="3108433"/>
                                <a:pt x="244809" y="3121821"/>
                                <a:pt x="198004" y="3127022"/>
                              </a:cubicBezTo>
                              <a:cubicBezTo>
                                <a:pt x="138321" y="3166811"/>
                                <a:pt x="115303" y="3190447"/>
                                <a:pt x="7504" y="3136547"/>
                              </a:cubicBezTo>
                              <a:cubicBezTo>
                                <a:pt x="-12576" y="3126507"/>
                                <a:pt x="13615" y="3092062"/>
                                <a:pt x="17029" y="3069872"/>
                              </a:cubicBezTo>
                              <a:cubicBezTo>
                                <a:pt x="19966" y="3050784"/>
                                <a:pt x="11309" y="3024579"/>
                                <a:pt x="26554" y="3012722"/>
                              </a:cubicBezTo>
                              <a:cubicBezTo>
                                <a:pt x="46760" y="2997007"/>
                                <a:pt x="77354" y="3006372"/>
                                <a:pt x="102754" y="3003197"/>
                              </a:cubicBezTo>
                              <a:cubicBezTo>
                                <a:pt x="112279" y="3000022"/>
                                <a:pt x="122349" y="2998162"/>
                                <a:pt x="131329" y="2993672"/>
                              </a:cubicBezTo>
                              <a:cubicBezTo>
                                <a:pt x="205187" y="2956743"/>
                                <a:pt x="116655" y="2989038"/>
                                <a:pt x="188479" y="2965097"/>
                              </a:cubicBezTo>
                              <a:cubicBezTo>
                                <a:pt x="209545" y="2944031"/>
                                <a:pt x="219107" y="2930733"/>
                                <a:pt x="245629" y="2917472"/>
                              </a:cubicBezTo>
                              <a:cubicBezTo>
                                <a:pt x="324499" y="2878037"/>
                                <a:pt x="220887" y="2943492"/>
                                <a:pt x="302779" y="2888897"/>
                              </a:cubicBezTo>
                              <a:cubicBezTo>
                                <a:pt x="322535" y="2859264"/>
                                <a:pt x="334176" y="2825926"/>
                                <a:pt x="369454" y="2812697"/>
                              </a:cubicBezTo>
                              <a:cubicBezTo>
                                <a:pt x="384613" y="2807013"/>
                                <a:pt x="401204" y="2806347"/>
                                <a:pt x="417079" y="2803172"/>
                              </a:cubicBezTo>
                              <a:cubicBezTo>
                                <a:pt x="423429" y="2793647"/>
                                <a:pt x="428800" y="2783391"/>
                                <a:pt x="436129" y="2774597"/>
                              </a:cubicBezTo>
                              <a:cubicBezTo>
                                <a:pt x="449324" y="2758763"/>
                                <a:pt x="473446" y="2735787"/>
                                <a:pt x="493279" y="2726972"/>
                              </a:cubicBezTo>
                              <a:cubicBezTo>
                                <a:pt x="511629" y="2718817"/>
                                <a:pt x="550429" y="2707922"/>
                                <a:pt x="550429" y="2707922"/>
                              </a:cubicBezTo>
                              <a:cubicBezTo>
                                <a:pt x="559954" y="2698397"/>
                                <a:pt x="568656" y="2687971"/>
                                <a:pt x="579004" y="2679347"/>
                              </a:cubicBezTo>
                              <a:cubicBezTo>
                                <a:pt x="587798" y="2672018"/>
                                <a:pt x="600428" y="2669236"/>
                                <a:pt x="607579" y="2660297"/>
                              </a:cubicBezTo>
                              <a:cubicBezTo>
                                <a:pt x="613851" y="2652457"/>
                                <a:pt x="613929" y="2641247"/>
                                <a:pt x="617104" y="2631722"/>
                              </a:cubicBezTo>
                              <a:cubicBezTo>
                                <a:pt x="620279" y="2609497"/>
                                <a:pt x="614730" y="2584085"/>
                                <a:pt x="626629" y="2565047"/>
                              </a:cubicBezTo>
                              <a:cubicBezTo>
                                <a:pt x="633567" y="2553946"/>
                                <a:pt x="651849" y="2557864"/>
                                <a:pt x="664729" y="2555522"/>
                              </a:cubicBezTo>
                              <a:cubicBezTo>
                                <a:pt x="686818" y="2551506"/>
                                <a:pt x="709179" y="2549172"/>
                                <a:pt x="731404" y="2545997"/>
                              </a:cubicBezTo>
                              <a:cubicBezTo>
                                <a:pt x="747373" y="2540674"/>
                                <a:pt x="795226" y="2523410"/>
                                <a:pt x="807604" y="2526947"/>
                              </a:cubicBezTo>
                              <a:cubicBezTo>
                                <a:pt x="818611" y="2530092"/>
                                <a:pt x="817715" y="2548371"/>
                                <a:pt x="826654" y="2555522"/>
                              </a:cubicBezTo>
                              <a:cubicBezTo>
                                <a:pt x="834494" y="2561794"/>
                                <a:pt x="845704" y="2561872"/>
                                <a:pt x="855229" y="2565047"/>
                              </a:cubicBezTo>
                              <a:cubicBezTo>
                                <a:pt x="883804" y="2561872"/>
                                <a:pt x="912761" y="2561161"/>
                                <a:pt x="940954" y="2555522"/>
                              </a:cubicBezTo>
                              <a:cubicBezTo>
                                <a:pt x="960645" y="2551584"/>
                                <a:pt x="979054" y="2542822"/>
                                <a:pt x="998104" y="2536472"/>
                              </a:cubicBezTo>
                              <a:cubicBezTo>
                                <a:pt x="1007629" y="2533297"/>
                                <a:pt x="1016642" y="2527218"/>
                                <a:pt x="1026679" y="2526947"/>
                              </a:cubicBezTo>
                              <a:lnTo>
                                <a:pt x="1379104" y="2517422"/>
                              </a:lnTo>
                              <a:cubicBezTo>
                                <a:pt x="1382279" y="2507897"/>
                                <a:pt x="1382357" y="2496687"/>
                                <a:pt x="1388629" y="2488847"/>
                              </a:cubicBezTo>
                              <a:cubicBezTo>
                                <a:pt x="1416093" y="2454516"/>
                                <a:pt x="1444684" y="2473723"/>
                                <a:pt x="1483879" y="2479322"/>
                              </a:cubicBezTo>
                              <a:cubicBezTo>
                                <a:pt x="1480704" y="2488847"/>
                                <a:pt x="1468518" y="2499727"/>
                                <a:pt x="1474354" y="2507897"/>
                              </a:cubicBezTo>
                              <a:cubicBezTo>
                                <a:pt x="1487662" y="2526528"/>
                                <a:pt x="1531504" y="2545997"/>
                                <a:pt x="1531504" y="2545997"/>
                              </a:cubicBezTo>
                              <a:cubicBezTo>
                                <a:pt x="1534679" y="2555522"/>
                                <a:pt x="1531375" y="2571814"/>
                                <a:pt x="1541029" y="2574572"/>
                              </a:cubicBezTo>
                              <a:cubicBezTo>
                                <a:pt x="1586041" y="2587433"/>
                                <a:pt x="1595998" y="2561375"/>
                                <a:pt x="1626754" y="2545997"/>
                              </a:cubicBezTo>
                              <a:cubicBezTo>
                                <a:pt x="1640419" y="2539165"/>
                                <a:pt x="1681222" y="2529999"/>
                                <a:pt x="1693429" y="2526947"/>
                              </a:cubicBezTo>
                              <a:cubicBezTo>
                                <a:pt x="1696604" y="2504722"/>
                                <a:pt x="1696503" y="2481776"/>
                                <a:pt x="1702954" y="2460272"/>
                              </a:cubicBezTo>
                              <a:cubicBezTo>
                                <a:pt x="1706243" y="2449307"/>
                                <a:pt x="1716884" y="2441936"/>
                                <a:pt x="1722004" y="2431697"/>
                              </a:cubicBezTo>
                              <a:cubicBezTo>
                                <a:pt x="1726494" y="2422717"/>
                                <a:pt x="1728354" y="2412647"/>
                                <a:pt x="1731529" y="2403122"/>
                              </a:cubicBezTo>
                              <a:cubicBezTo>
                                <a:pt x="1722004" y="2399947"/>
                                <a:pt x="1712608" y="2396355"/>
                                <a:pt x="1702954" y="2393597"/>
                              </a:cubicBezTo>
                              <a:cubicBezTo>
                                <a:pt x="1690367" y="2390001"/>
                                <a:pt x="1670011" y="2396104"/>
                                <a:pt x="1664854" y="2384072"/>
                              </a:cubicBezTo>
                              <a:cubicBezTo>
                                <a:pt x="1657246" y="2366321"/>
                                <a:pt x="1668272" y="2345244"/>
                                <a:pt x="1674379" y="2326922"/>
                              </a:cubicBezTo>
                              <a:cubicBezTo>
                                <a:pt x="1679882" y="2310412"/>
                                <a:pt x="1710067" y="2279056"/>
                                <a:pt x="1722004" y="2269772"/>
                              </a:cubicBezTo>
                              <a:cubicBezTo>
                                <a:pt x="1740076" y="2255716"/>
                                <a:pt x="1779154" y="2231672"/>
                                <a:pt x="1779154" y="2231672"/>
                              </a:cubicBezTo>
                              <a:cubicBezTo>
                                <a:pt x="1800993" y="2166154"/>
                                <a:pt x="1769114" y="2243720"/>
                                <a:pt x="1826779" y="2174522"/>
                              </a:cubicBezTo>
                              <a:cubicBezTo>
                                <a:pt x="1853029" y="2143022"/>
                                <a:pt x="1817460" y="2143309"/>
                                <a:pt x="1845829" y="2107847"/>
                              </a:cubicBezTo>
                              <a:cubicBezTo>
                                <a:pt x="1852101" y="2100007"/>
                                <a:pt x="1864879" y="2101497"/>
                                <a:pt x="1874404" y="2098322"/>
                              </a:cubicBezTo>
                              <a:cubicBezTo>
                                <a:pt x="1880754" y="2088797"/>
                                <a:pt x="1887774" y="2079686"/>
                                <a:pt x="1893454" y="2069747"/>
                              </a:cubicBezTo>
                              <a:cubicBezTo>
                                <a:pt x="1900499" y="2057419"/>
                                <a:pt x="1903263" y="2042428"/>
                                <a:pt x="1912504" y="2031647"/>
                              </a:cubicBezTo>
                              <a:cubicBezTo>
                                <a:pt x="1922835" y="2019594"/>
                                <a:pt x="1937904" y="2012597"/>
                                <a:pt x="1950604" y="2003072"/>
                              </a:cubicBezTo>
                              <a:cubicBezTo>
                                <a:pt x="1947429" y="1977672"/>
                                <a:pt x="1945658" y="1952057"/>
                                <a:pt x="1941079" y="1926872"/>
                              </a:cubicBezTo>
                              <a:cubicBezTo>
                                <a:pt x="1933259" y="1883863"/>
                                <a:pt x="1910446" y="1892887"/>
                                <a:pt x="1941079" y="1831622"/>
                              </a:cubicBezTo>
                              <a:cubicBezTo>
                                <a:pt x="1945569" y="1822642"/>
                                <a:pt x="1960129" y="1825272"/>
                                <a:pt x="1969654" y="1822097"/>
                              </a:cubicBezTo>
                              <a:cubicBezTo>
                                <a:pt x="1972829" y="1809397"/>
                                <a:pt x="1971001" y="1794219"/>
                                <a:pt x="1979179" y="1783997"/>
                              </a:cubicBezTo>
                              <a:cubicBezTo>
                                <a:pt x="1985451" y="1776157"/>
                                <a:pt x="1997953" y="1776650"/>
                                <a:pt x="2007754" y="1774472"/>
                              </a:cubicBezTo>
                              <a:cubicBezTo>
                                <a:pt x="2026607" y="1770282"/>
                                <a:pt x="2045966" y="1768735"/>
                                <a:pt x="2064904" y="1764947"/>
                              </a:cubicBezTo>
                              <a:cubicBezTo>
                                <a:pt x="2077741" y="1762380"/>
                                <a:pt x="2090304" y="1758597"/>
                                <a:pt x="2103004" y="1755422"/>
                              </a:cubicBezTo>
                              <a:cubicBezTo>
                                <a:pt x="2099829" y="1768122"/>
                                <a:pt x="2099974" y="1782156"/>
                                <a:pt x="2093479" y="1793522"/>
                              </a:cubicBezTo>
                              <a:cubicBezTo>
                                <a:pt x="2082196" y="1813267"/>
                                <a:pt x="2054537" y="1829008"/>
                                <a:pt x="2036329" y="1841147"/>
                              </a:cubicBezTo>
                              <a:cubicBezTo>
                                <a:pt x="2031837" y="1854622"/>
                                <a:pt x="2017279" y="1895862"/>
                                <a:pt x="2017279" y="1907822"/>
                              </a:cubicBezTo>
                              <a:cubicBezTo>
                                <a:pt x="2017279" y="1933420"/>
                                <a:pt x="2017297" y="1960255"/>
                                <a:pt x="2026804" y="1984022"/>
                              </a:cubicBezTo>
                              <a:cubicBezTo>
                                <a:pt x="2032485" y="1998225"/>
                                <a:pt x="2071925" y="2008587"/>
                                <a:pt x="2083954" y="2012597"/>
                              </a:cubicBezTo>
                              <a:cubicBezTo>
                                <a:pt x="2109354" y="2009422"/>
                                <a:pt x="2137778" y="2015503"/>
                                <a:pt x="2160154" y="2003072"/>
                              </a:cubicBezTo>
                              <a:cubicBezTo>
                                <a:pt x="2171597" y="1996715"/>
                                <a:pt x="2162417" y="1975864"/>
                                <a:pt x="2169679" y="1964972"/>
                              </a:cubicBezTo>
                              <a:cubicBezTo>
                                <a:pt x="2176029" y="1955447"/>
                                <a:pt x="2188015" y="1951042"/>
                                <a:pt x="2198254" y="1945922"/>
                              </a:cubicBezTo>
                              <a:cubicBezTo>
                                <a:pt x="2220027" y="1935036"/>
                                <a:pt x="2252717" y="1932306"/>
                                <a:pt x="2274454" y="1926872"/>
                              </a:cubicBezTo>
                              <a:cubicBezTo>
                                <a:pt x="2284194" y="1924437"/>
                                <a:pt x="2293228" y="1919525"/>
                                <a:pt x="2303029" y="1917347"/>
                              </a:cubicBezTo>
                              <a:cubicBezTo>
                                <a:pt x="2321882" y="1913157"/>
                                <a:pt x="2341241" y="1911610"/>
                                <a:pt x="2360179" y="1907822"/>
                              </a:cubicBezTo>
                              <a:cubicBezTo>
                                <a:pt x="2373016" y="1905255"/>
                                <a:pt x="2385579" y="1901472"/>
                                <a:pt x="2398279" y="1898297"/>
                              </a:cubicBezTo>
                              <a:cubicBezTo>
                                <a:pt x="2445577" y="1827351"/>
                                <a:pt x="2384788" y="1914486"/>
                                <a:pt x="2445904" y="1841147"/>
                              </a:cubicBezTo>
                              <a:cubicBezTo>
                                <a:pt x="2453233" y="1832353"/>
                                <a:pt x="2456339" y="1820110"/>
                                <a:pt x="2464954" y="1812572"/>
                              </a:cubicBezTo>
                              <a:cubicBezTo>
                                <a:pt x="2482184" y="1797495"/>
                                <a:pt x="2522104" y="1774472"/>
                                <a:pt x="2522104" y="1774472"/>
                              </a:cubicBezTo>
                              <a:cubicBezTo>
                                <a:pt x="2534804" y="1755422"/>
                                <a:pt x="2552964" y="1739042"/>
                                <a:pt x="2560204" y="1717322"/>
                              </a:cubicBezTo>
                              <a:cubicBezTo>
                                <a:pt x="2563379" y="1707797"/>
                                <a:pt x="2564160" y="1697101"/>
                                <a:pt x="2569729" y="1688747"/>
                              </a:cubicBezTo>
                              <a:cubicBezTo>
                                <a:pt x="2584397" y="1666745"/>
                                <a:pt x="2605794" y="1655179"/>
                                <a:pt x="2626879" y="1641122"/>
                              </a:cubicBezTo>
                              <a:cubicBezTo>
                                <a:pt x="2630054" y="1628422"/>
                                <a:pt x="2629909" y="1614388"/>
                                <a:pt x="2636404" y="1603022"/>
                              </a:cubicBezTo>
                              <a:cubicBezTo>
                                <a:pt x="2663999" y="1554731"/>
                                <a:pt x="2674827" y="1586931"/>
                                <a:pt x="2722129" y="1555397"/>
                              </a:cubicBezTo>
                              <a:cubicBezTo>
                                <a:pt x="2750226" y="1536666"/>
                                <a:pt x="2756360" y="1535274"/>
                                <a:pt x="2779279" y="1507772"/>
                              </a:cubicBezTo>
                              <a:cubicBezTo>
                                <a:pt x="2786608" y="1498978"/>
                                <a:pt x="2791979" y="1488722"/>
                                <a:pt x="2798329" y="1479197"/>
                              </a:cubicBezTo>
                              <a:cubicBezTo>
                                <a:pt x="2801504" y="1463322"/>
                                <a:pt x="2804958" y="1447500"/>
                                <a:pt x="2807854" y="1431572"/>
                              </a:cubicBezTo>
                              <a:cubicBezTo>
                                <a:pt x="2812035" y="1408577"/>
                                <a:pt x="2814908" y="1369839"/>
                                <a:pt x="2826904" y="1345847"/>
                              </a:cubicBezTo>
                              <a:cubicBezTo>
                                <a:pt x="2832024" y="1335608"/>
                                <a:pt x="2840834" y="1327511"/>
                                <a:pt x="2845954" y="1317272"/>
                              </a:cubicBezTo>
                              <a:cubicBezTo>
                                <a:pt x="2850444" y="1308292"/>
                                <a:pt x="2851524" y="1297925"/>
                                <a:pt x="2855479" y="1288697"/>
                              </a:cubicBezTo>
                              <a:cubicBezTo>
                                <a:pt x="2861072" y="1275646"/>
                                <a:pt x="2868936" y="1263648"/>
                                <a:pt x="2874529" y="1250597"/>
                              </a:cubicBezTo>
                              <a:cubicBezTo>
                                <a:pt x="2878484" y="1241369"/>
                                <a:pt x="2878485" y="1230376"/>
                                <a:pt x="2884054" y="1222022"/>
                              </a:cubicBezTo>
                              <a:cubicBezTo>
                                <a:pt x="2891526" y="1210814"/>
                                <a:pt x="2903104" y="1202972"/>
                                <a:pt x="2912629" y="1193447"/>
                              </a:cubicBezTo>
                              <a:lnTo>
                                <a:pt x="2931679" y="1136297"/>
                              </a:lnTo>
                              <a:cubicBezTo>
                                <a:pt x="2934854" y="1126772"/>
                                <a:pt x="2939235" y="1117567"/>
                                <a:pt x="2941204" y="1107722"/>
                              </a:cubicBezTo>
                              <a:cubicBezTo>
                                <a:pt x="2944379" y="1091847"/>
                                <a:pt x="2946469" y="1075716"/>
                                <a:pt x="2950729" y="1060097"/>
                              </a:cubicBezTo>
                              <a:cubicBezTo>
                                <a:pt x="2956013" y="1040724"/>
                                <a:pt x="2958640" y="1019655"/>
                                <a:pt x="2969779" y="1002947"/>
                              </a:cubicBezTo>
                              <a:lnTo>
                                <a:pt x="3007879" y="945797"/>
                              </a:lnTo>
                              <a:lnTo>
                                <a:pt x="3026929" y="917222"/>
                              </a:lnTo>
                              <a:cubicBezTo>
                                <a:pt x="3020386" y="799450"/>
                                <a:pt x="3071084" y="752698"/>
                                <a:pt x="2988829" y="736247"/>
                              </a:cubicBezTo>
                              <a:cubicBezTo>
                                <a:pt x="2966814" y="731844"/>
                                <a:pt x="2944379" y="729897"/>
                                <a:pt x="2922154" y="726722"/>
                              </a:cubicBezTo>
                              <a:cubicBezTo>
                                <a:pt x="2925329" y="714022"/>
                                <a:pt x="2923501" y="698844"/>
                                <a:pt x="2931679" y="688622"/>
                              </a:cubicBezTo>
                              <a:cubicBezTo>
                                <a:pt x="2937951" y="680782"/>
                                <a:pt x="2952414" y="685369"/>
                                <a:pt x="2960254" y="679097"/>
                              </a:cubicBezTo>
                              <a:cubicBezTo>
                                <a:pt x="2969193" y="671946"/>
                                <a:pt x="2974184" y="660761"/>
                                <a:pt x="2979304" y="650522"/>
                              </a:cubicBezTo>
                              <a:cubicBezTo>
                                <a:pt x="2986917" y="635297"/>
                                <a:pt x="2994285" y="598089"/>
                                <a:pt x="2998354" y="583847"/>
                              </a:cubicBezTo>
                              <a:cubicBezTo>
                                <a:pt x="3001112" y="574193"/>
                                <a:pt x="3004704" y="564797"/>
                                <a:pt x="3007879" y="555272"/>
                              </a:cubicBezTo>
                              <a:cubicBezTo>
                                <a:pt x="3004704" y="510822"/>
                                <a:pt x="3003561" y="466180"/>
                                <a:pt x="2998354" y="421922"/>
                              </a:cubicBezTo>
                              <a:cubicBezTo>
                                <a:pt x="2997181" y="411951"/>
                                <a:pt x="2985100" y="402669"/>
                                <a:pt x="2988829" y="393347"/>
                              </a:cubicBezTo>
                              <a:cubicBezTo>
                                <a:pt x="2996078" y="375225"/>
                                <a:pt x="3032575" y="372219"/>
                                <a:pt x="3045979" y="364772"/>
                              </a:cubicBezTo>
                              <a:cubicBezTo>
                                <a:pt x="3065993" y="353653"/>
                                <a:pt x="3103129" y="326672"/>
                                <a:pt x="3103129" y="326672"/>
                              </a:cubicBezTo>
                              <a:cubicBezTo>
                                <a:pt x="3124973" y="261139"/>
                                <a:pt x="3100638" y="340371"/>
                                <a:pt x="3122179" y="221897"/>
                              </a:cubicBezTo>
                              <a:cubicBezTo>
                                <a:pt x="3123975" y="212019"/>
                                <a:pt x="3125432" y="201162"/>
                                <a:pt x="3131704" y="193322"/>
                              </a:cubicBezTo>
                              <a:cubicBezTo>
                                <a:pt x="3145133" y="176536"/>
                                <a:pt x="3170030" y="171022"/>
                                <a:pt x="3188854" y="164747"/>
                              </a:cubicBezTo>
                              <a:cubicBezTo>
                                <a:pt x="3198379" y="171097"/>
                                <a:pt x="3214284" y="172790"/>
                                <a:pt x="3217429" y="183797"/>
                              </a:cubicBezTo>
                              <a:cubicBezTo>
                                <a:pt x="3226027" y="213888"/>
                                <a:pt x="3206309" y="294916"/>
                                <a:pt x="3246004" y="326672"/>
                              </a:cubicBezTo>
                              <a:cubicBezTo>
                                <a:pt x="3253844" y="332944"/>
                                <a:pt x="3265054" y="333022"/>
                                <a:pt x="3274579" y="336197"/>
                              </a:cubicBezTo>
                              <a:cubicBezTo>
                                <a:pt x="3297889" y="266268"/>
                                <a:pt x="3279430" y="264848"/>
                                <a:pt x="3322204" y="307622"/>
                              </a:cubicBezTo>
                              <a:cubicBezTo>
                                <a:pt x="3341254" y="301272"/>
                                <a:pt x="3373004" y="307622"/>
                                <a:pt x="3379354" y="288572"/>
                              </a:cubicBezTo>
                              <a:lnTo>
                                <a:pt x="3398404" y="231422"/>
                              </a:lnTo>
                              <a:cubicBezTo>
                                <a:pt x="3395229" y="209197"/>
                                <a:pt x="3407148" y="177796"/>
                                <a:pt x="3388879" y="164747"/>
                              </a:cubicBezTo>
                              <a:cubicBezTo>
                                <a:pt x="3372539" y="153075"/>
                                <a:pt x="3350779" y="177447"/>
                                <a:pt x="3331729" y="183797"/>
                              </a:cubicBezTo>
                              <a:lnTo>
                                <a:pt x="3303154" y="193322"/>
                              </a:lnTo>
                              <a:lnTo>
                                <a:pt x="3274579" y="202847"/>
                              </a:lnTo>
                              <a:cubicBezTo>
                                <a:pt x="3264050" y="171260"/>
                                <a:pt x="3265054" y="184312"/>
                                <a:pt x="3274579" y="174272"/>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フリーフォーム 20"/>
                      <p:cNvSpPr/>
                      <p:nvPr/>
                    </p:nvSpPr>
                    <p:spPr>
                      <a:xfrm>
                        <a:off x="4438650" y="4105275"/>
                        <a:ext cx="476250" cy="723900"/>
                      </a:xfrm>
                      <a:custGeom>
                        <a:avLst/>
                        <a:gdLst>
                          <a:gd name="connsiteX0" fmla="*/ 161925 w 476250"/>
                          <a:gd name="connsiteY0" fmla="*/ 95250 h 723900"/>
                          <a:gd name="connsiteX1" fmla="*/ 200025 w 476250"/>
                          <a:gd name="connsiteY1" fmla="*/ 28575 h 723900"/>
                          <a:gd name="connsiteX2" fmla="*/ 228600 w 476250"/>
                          <a:gd name="connsiteY2" fmla="*/ 47625 h 723900"/>
                          <a:gd name="connsiteX3" fmla="*/ 247650 w 476250"/>
                          <a:gd name="connsiteY3" fmla="*/ 76200 h 723900"/>
                          <a:gd name="connsiteX4" fmla="*/ 304800 w 476250"/>
                          <a:gd name="connsiteY4" fmla="*/ 66675 h 723900"/>
                          <a:gd name="connsiteX5" fmla="*/ 333375 w 476250"/>
                          <a:gd name="connsiteY5" fmla="*/ 38100 h 723900"/>
                          <a:gd name="connsiteX6" fmla="*/ 352425 w 476250"/>
                          <a:gd name="connsiteY6" fmla="*/ 9525 h 723900"/>
                          <a:gd name="connsiteX7" fmla="*/ 381000 w 476250"/>
                          <a:gd name="connsiteY7" fmla="*/ 0 h 723900"/>
                          <a:gd name="connsiteX8" fmla="*/ 419100 w 476250"/>
                          <a:gd name="connsiteY8" fmla="*/ 38100 h 723900"/>
                          <a:gd name="connsiteX9" fmla="*/ 447675 w 476250"/>
                          <a:gd name="connsiteY9" fmla="*/ 66675 h 723900"/>
                          <a:gd name="connsiteX10" fmla="*/ 466725 w 476250"/>
                          <a:gd name="connsiteY10" fmla="*/ 104775 h 723900"/>
                          <a:gd name="connsiteX11" fmla="*/ 390525 w 476250"/>
                          <a:gd name="connsiteY11" fmla="*/ 152400 h 723900"/>
                          <a:gd name="connsiteX12" fmla="*/ 371475 w 476250"/>
                          <a:gd name="connsiteY12" fmla="*/ 209550 h 723900"/>
                          <a:gd name="connsiteX13" fmla="*/ 381000 w 476250"/>
                          <a:gd name="connsiteY13" fmla="*/ 247650 h 723900"/>
                          <a:gd name="connsiteX14" fmla="*/ 409575 w 476250"/>
                          <a:gd name="connsiteY14" fmla="*/ 238125 h 723900"/>
                          <a:gd name="connsiteX15" fmla="*/ 419100 w 476250"/>
                          <a:gd name="connsiteY15" fmla="*/ 266700 h 723900"/>
                          <a:gd name="connsiteX16" fmla="*/ 447675 w 476250"/>
                          <a:gd name="connsiteY16" fmla="*/ 390525 h 723900"/>
                          <a:gd name="connsiteX17" fmla="*/ 476250 w 476250"/>
                          <a:gd name="connsiteY17" fmla="*/ 419100 h 723900"/>
                          <a:gd name="connsiteX18" fmla="*/ 466725 w 476250"/>
                          <a:gd name="connsiteY18" fmla="*/ 457200 h 723900"/>
                          <a:gd name="connsiteX19" fmla="*/ 409575 w 476250"/>
                          <a:gd name="connsiteY19" fmla="*/ 438150 h 723900"/>
                          <a:gd name="connsiteX20" fmla="*/ 333375 w 476250"/>
                          <a:gd name="connsiteY20" fmla="*/ 447675 h 723900"/>
                          <a:gd name="connsiteX21" fmla="*/ 314325 w 476250"/>
                          <a:gd name="connsiteY21" fmla="*/ 504825 h 723900"/>
                          <a:gd name="connsiteX22" fmla="*/ 295275 w 476250"/>
                          <a:gd name="connsiteY22" fmla="*/ 533400 h 723900"/>
                          <a:gd name="connsiteX23" fmla="*/ 285750 w 476250"/>
                          <a:gd name="connsiteY23" fmla="*/ 657225 h 723900"/>
                          <a:gd name="connsiteX24" fmla="*/ 228600 w 476250"/>
                          <a:gd name="connsiteY24" fmla="*/ 685800 h 723900"/>
                          <a:gd name="connsiteX25" fmla="*/ 200025 w 476250"/>
                          <a:gd name="connsiteY25" fmla="*/ 704850 h 723900"/>
                          <a:gd name="connsiteX26" fmla="*/ 142875 w 476250"/>
                          <a:gd name="connsiteY26" fmla="*/ 723900 h 723900"/>
                          <a:gd name="connsiteX27" fmla="*/ 85725 w 476250"/>
                          <a:gd name="connsiteY27" fmla="*/ 714375 h 723900"/>
                          <a:gd name="connsiteX28" fmla="*/ 104775 w 476250"/>
                          <a:gd name="connsiteY28" fmla="*/ 628650 h 723900"/>
                          <a:gd name="connsiteX29" fmla="*/ 95250 w 476250"/>
                          <a:gd name="connsiteY29" fmla="*/ 542925 h 723900"/>
                          <a:gd name="connsiteX30" fmla="*/ 57150 w 476250"/>
                          <a:gd name="connsiteY30" fmla="*/ 533400 h 723900"/>
                          <a:gd name="connsiteX31" fmla="*/ 0 w 476250"/>
                          <a:gd name="connsiteY31" fmla="*/ 457200 h 723900"/>
                          <a:gd name="connsiteX32" fmla="*/ 19050 w 476250"/>
                          <a:gd name="connsiteY32" fmla="*/ 428625 h 723900"/>
                          <a:gd name="connsiteX33" fmla="*/ 47625 w 476250"/>
                          <a:gd name="connsiteY33" fmla="*/ 409575 h 723900"/>
                          <a:gd name="connsiteX34" fmla="*/ 66675 w 476250"/>
                          <a:gd name="connsiteY34" fmla="*/ 371475 h 723900"/>
                          <a:gd name="connsiteX35" fmla="*/ 85725 w 476250"/>
                          <a:gd name="connsiteY35" fmla="*/ 304800 h 723900"/>
                          <a:gd name="connsiteX36" fmla="*/ 95250 w 476250"/>
                          <a:gd name="connsiteY36" fmla="*/ 276225 h 723900"/>
                          <a:gd name="connsiteX37" fmla="*/ 142875 w 476250"/>
                          <a:gd name="connsiteY37" fmla="*/ 190500 h 723900"/>
                          <a:gd name="connsiteX38" fmla="*/ 161925 w 476250"/>
                          <a:gd name="connsiteY38" fmla="*/ 85725 h 723900"/>
                          <a:gd name="connsiteX39" fmla="*/ 180975 w 476250"/>
                          <a:gd name="connsiteY39" fmla="*/ 57150 h 723900"/>
                          <a:gd name="connsiteX40" fmla="*/ 200025 w 476250"/>
                          <a:gd name="connsiteY40" fmla="*/ 47625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6250" h="723900">
                            <a:moveTo>
                              <a:pt x="161925" y="95250"/>
                            </a:moveTo>
                            <a:cubicBezTo>
                              <a:pt x="165767" y="76040"/>
                              <a:pt x="163586" y="28575"/>
                              <a:pt x="200025" y="28575"/>
                            </a:cubicBezTo>
                            <a:cubicBezTo>
                              <a:pt x="211473" y="28575"/>
                              <a:pt x="219075" y="41275"/>
                              <a:pt x="228600" y="47625"/>
                            </a:cubicBezTo>
                            <a:cubicBezTo>
                              <a:pt x="234950" y="57150"/>
                              <a:pt x="238711" y="69049"/>
                              <a:pt x="247650" y="76200"/>
                            </a:cubicBezTo>
                            <a:cubicBezTo>
                              <a:pt x="272513" y="96090"/>
                              <a:pt x="284486" y="83603"/>
                              <a:pt x="304800" y="66675"/>
                            </a:cubicBezTo>
                            <a:cubicBezTo>
                              <a:pt x="315148" y="58051"/>
                              <a:pt x="324751" y="48448"/>
                              <a:pt x="333375" y="38100"/>
                            </a:cubicBezTo>
                            <a:cubicBezTo>
                              <a:pt x="340704" y="29306"/>
                              <a:pt x="343486" y="16676"/>
                              <a:pt x="352425" y="9525"/>
                            </a:cubicBezTo>
                            <a:cubicBezTo>
                              <a:pt x="360265" y="3253"/>
                              <a:pt x="371475" y="3175"/>
                              <a:pt x="381000" y="0"/>
                            </a:cubicBezTo>
                            <a:cubicBezTo>
                              <a:pt x="435429" y="18143"/>
                              <a:pt x="390071" y="-5443"/>
                              <a:pt x="419100" y="38100"/>
                            </a:cubicBezTo>
                            <a:cubicBezTo>
                              <a:pt x="426572" y="49308"/>
                              <a:pt x="439845" y="55714"/>
                              <a:pt x="447675" y="66675"/>
                            </a:cubicBezTo>
                            <a:cubicBezTo>
                              <a:pt x="455928" y="78229"/>
                              <a:pt x="460375" y="92075"/>
                              <a:pt x="466725" y="104775"/>
                            </a:cubicBezTo>
                            <a:cubicBezTo>
                              <a:pt x="417995" y="114521"/>
                              <a:pt x="414633" y="104185"/>
                              <a:pt x="390525" y="152400"/>
                            </a:cubicBezTo>
                            <a:cubicBezTo>
                              <a:pt x="381545" y="170361"/>
                              <a:pt x="371475" y="209550"/>
                              <a:pt x="371475" y="209550"/>
                            </a:cubicBezTo>
                            <a:cubicBezTo>
                              <a:pt x="374650" y="222250"/>
                              <a:pt x="370527" y="239795"/>
                              <a:pt x="381000" y="247650"/>
                            </a:cubicBezTo>
                            <a:cubicBezTo>
                              <a:pt x="389032" y="253674"/>
                              <a:pt x="400595" y="233635"/>
                              <a:pt x="409575" y="238125"/>
                            </a:cubicBezTo>
                            <a:cubicBezTo>
                              <a:pt x="418555" y="242615"/>
                              <a:pt x="415925" y="257175"/>
                              <a:pt x="419100" y="266700"/>
                            </a:cubicBezTo>
                            <a:cubicBezTo>
                              <a:pt x="421719" y="285036"/>
                              <a:pt x="430242" y="373092"/>
                              <a:pt x="447675" y="390525"/>
                            </a:cubicBezTo>
                            <a:lnTo>
                              <a:pt x="476250" y="419100"/>
                            </a:lnTo>
                            <a:cubicBezTo>
                              <a:pt x="473075" y="431800"/>
                              <a:pt x="479312" y="453604"/>
                              <a:pt x="466725" y="457200"/>
                            </a:cubicBezTo>
                            <a:cubicBezTo>
                              <a:pt x="447417" y="462717"/>
                              <a:pt x="409575" y="438150"/>
                              <a:pt x="409575" y="438150"/>
                            </a:cubicBezTo>
                            <a:cubicBezTo>
                              <a:pt x="384175" y="441325"/>
                              <a:pt x="354345" y="432996"/>
                              <a:pt x="333375" y="447675"/>
                            </a:cubicBezTo>
                            <a:cubicBezTo>
                              <a:pt x="316924" y="459190"/>
                              <a:pt x="325464" y="488117"/>
                              <a:pt x="314325" y="504825"/>
                            </a:cubicBezTo>
                            <a:lnTo>
                              <a:pt x="295275" y="533400"/>
                            </a:lnTo>
                            <a:cubicBezTo>
                              <a:pt x="292100" y="574675"/>
                              <a:pt x="296416" y="617226"/>
                              <a:pt x="285750" y="657225"/>
                            </a:cubicBezTo>
                            <a:cubicBezTo>
                              <a:pt x="281550" y="672973"/>
                              <a:pt x="239330" y="680435"/>
                              <a:pt x="228600" y="685800"/>
                            </a:cubicBezTo>
                            <a:cubicBezTo>
                              <a:pt x="218361" y="690920"/>
                              <a:pt x="210486" y="700201"/>
                              <a:pt x="200025" y="704850"/>
                            </a:cubicBezTo>
                            <a:cubicBezTo>
                              <a:pt x="181675" y="713005"/>
                              <a:pt x="142875" y="723900"/>
                              <a:pt x="142875" y="723900"/>
                            </a:cubicBezTo>
                            <a:cubicBezTo>
                              <a:pt x="123825" y="720725"/>
                              <a:pt x="96950" y="730090"/>
                              <a:pt x="85725" y="714375"/>
                            </a:cubicBezTo>
                            <a:cubicBezTo>
                              <a:pt x="78105" y="703707"/>
                              <a:pt x="98914" y="646233"/>
                              <a:pt x="104775" y="628650"/>
                            </a:cubicBezTo>
                            <a:cubicBezTo>
                              <a:pt x="101600" y="600075"/>
                              <a:pt x="108108" y="568641"/>
                              <a:pt x="95250" y="542925"/>
                            </a:cubicBezTo>
                            <a:cubicBezTo>
                              <a:pt x="89396" y="531216"/>
                              <a:pt x="65669" y="543339"/>
                              <a:pt x="57150" y="533400"/>
                            </a:cubicBezTo>
                            <a:cubicBezTo>
                              <a:pt x="-31125" y="430412"/>
                              <a:pt x="101835" y="508118"/>
                              <a:pt x="0" y="457200"/>
                            </a:cubicBezTo>
                            <a:cubicBezTo>
                              <a:pt x="6350" y="447675"/>
                              <a:pt x="10955" y="436720"/>
                              <a:pt x="19050" y="428625"/>
                            </a:cubicBezTo>
                            <a:cubicBezTo>
                              <a:pt x="27145" y="420530"/>
                              <a:pt x="40296" y="418369"/>
                              <a:pt x="47625" y="409575"/>
                            </a:cubicBezTo>
                            <a:cubicBezTo>
                              <a:pt x="56715" y="398667"/>
                              <a:pt x="61082" y="384526"/>
                              <a:pt x="66675" y="371475"/>
                            </a:cubicBezTo>
                            <a:cubicBezTo>
                              <a:pt x="76463" y="348637"/>
                              <a:pt x="78820" y="328967"/>
                              <a:pt x="85725" y="304800"/>
                            </a:cubicBezTo>
                            <a:cubicBezTo>
                              <a:pt x="88483" y="295146"/>
                              <a:pt x="90374" y="285002"/>
                              <a:pt x="95250" y="276225"/>
                            </a:cubicBezTo>
                            <a:cubicBezTo>
                              <a:pt x="149837" y="177969"/>
                              <a:pt x="121322" y="255158"/>
                              <a:pt x="142875" y="190500"/>
                            </a:cubicBezTo>
                            <a:cubicBezTo>
                              <a:pt x="146158" y="164233"/>
                              <a:pt x="147242" y="115091"/>
                              <a:pt x="161925" y="85725"/>
                            </a:cubicBezTo>
                            <a:cubicBezTo>
                              <a:pt x="167045" y="75486"/>
                              <a:pt x="172880" y="65245"/>
                              <a:pt x="180975" y="57150"/>
                            </a:cubicBezTo>
                            <a:cubicBezTo>
                              <a:pt x="185995" y="52130"/>
                              <a:pt x="193675" y="50800"/>
                              <a:pt x="200025" y="47625"/>
                            </a:cubicBezTo>
                          </a:path>
                        </a:pathLst>
                      </a:custGeom>
                      <a:solidFill>
                        <a:srgbClr val="00A474"/>
                      </a:solidFill>
                      <a:ln w="31750">
                        <a:solidFill>
                          <a:srgbClr val="00A4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フリーフォーム 16"/>
                    <p:cNvSpPr/>
                    <p:nvPr/>
                  </p:nvSpPr>
                  <p:spPr>
                    <a:xfrm>
                      <a:off x="1922413" y="5349240"/>
                      <a:ext cx="793355" cy="1134805"/>
                    </a:xfrm>
                    <a:custGeom>
                      <a:avLst/>
                      <a:gdLst>
                        <a:gd name="connsiteX0" fmla="*/ 125843 w 793355"/>
                        <a:gd name="connsiteY0" fmla="*/ 178308 h 1134805"/>
                        <a:gd name="connsiteX1" fmla="*/ 166991 w 793355"/>
                        <a:gd name="connsiteY1" fmla="*/ 155448 h 1134805"/>
                        <a:gd name="connsiteX2" fmla="*/ 171563 w 793355"/>
                        <a:gd name="connsiteY2" fmla="*/ 141732 h 1134805"/>
                        <a:gd name="connsiteX3" fmla="*/ 166991 w 793355"/>
                        <a:gd name="connsiteY3" fmla="*/ 128016 h 1134805"/>
                        <a:gd name="connsiteX4" fmla="*/ 198995 w 793355"/>
                        <a:gd name="connsiteY4" fmla="*/ 109728 h 1134805"/>
                        <a:gd name="connsiteX5" fmla="*/ 230999 w 793355"/>
                        <a:gd name="connsiteY5" fmla="*/ 118872 h 1134805"/>
                        <a:gd name="connsiteX6" fmla="*/ 258431 w 793355"/>
                        <a:gd name="connsiteY6" fmla="*/ 109728 h 1134805"/>
                        <a:gd name="connsiteX7" fmla="*/ 272147 w 793355"/>
                        <a:gd name="connsiteY7" fmla="*/ 32004 h 1134805"/>
                        <a:gd name="connsiteX8" fmla="*/ 290435 w 793355"/>
                        <a:gd name="connsiteY8" fmla="*/ 27432 h 1134805"/>
                        <a:gd name="connsiteX9" fmla="*/ 308723 w 793355"/>
                        <a:gd name="connsiteY9" fmla="*/ 13716 h 1134805"/>
                        <a:gd name="connsiteX10" fmla="*/ 345299 w 793355"/>
                        <a:gd name="connsiteY10" fmla="*/ 0 h 1134805"/>
                        <a:gd name="connsiteX11" fmla="*/ 413879 w 793355"/>
                        <a:gd name="connsiteY11" fmla="*/ 4572 h 1134805"/>
                        <a:gd name="connsiteX12" fmla="*/ 427595 w 793355"/>
                        <a:gd name="connsiteY12" fmla="*/ 9144 h 1134805"/>
                        <a:gd name="connsiteX13" fmla="*/ 441311 w 793355"/>
                        <a:gd name="connsiteY13" fmla="*/ 22860 h 1134805"/>
                        <a:gd name="connsiteX14" fmla="*/ 445883 w 793355"/>
                        <a:gd name="connsiteY14" fmla="*/ 86868 h 1134805"/>
                        <a:gd name="connsiteX15" fmla="*/ 473315 w 793355"/>
                        <a:gd name="connsiteY15" fmla="*/ 105156 h 1134805"/>
                        <a:gd name="connsiteX16" fmla="*/ 487031 w 793355"/>
                        <a:gd name="connsiteY16" fmla="*/ 114300 h 1134805"/>
                        <a:gd name="connsiteX17" fmla="*/ 500747 w 793355"/>
                        <a:gd name="connsiteY17" fmla="*/ 123444 h 1134805"/>
                        <a:gd name="connsiteX18" fmla="*/ 514463 w 793355"/>
                        <a:gd name="connsiteY18" fmla="*/ 141732 h 1134805"/>
                        <a:gd name="connsiteX19" fmla="*/ 605903 w 793355"/>
                        <a:gd name="connsiteY19" fmla="*/ 137160 h 1134805"/>
                        <a:gd name="connsiteX20" fmla="*/ 624191 w 793355"/>
                        <a:gd name="connsiteY20" fmla="*/ 132588 h 1134805"/>
                        <a:gd name="connsiteX21" fmla="*/ 642479 w 793355"/>
                        <a:gd name="connsiteY21" fmla="*/ 100584 h 1134805"/>
                        <a:gd name="connsiteX22" fmla="*/ 669911 w 793355"/>
                        <a:gd name="connsiteY22" fmla="*/ 105156 h 1134805"/>
                        <a:gd name="connsiteX23" fmla="*/ 674483 w 793355"/>
                        <a:gd name="connsiteY23" fmla="*/ 123444 h 1134805"/>
                        <a:gd name="connsiteX24" fmla="*/ 688199 w 793355"/>
                        <a:gd name="connsiteY24" fmla="*/ 132588 h 1134805"/>
                        <a:gd name="connsiteX25" fmla="*/ 692771 w 793355"/>
                        <a:gd name="connsiteY25" fmla="*/ 146304 h 1134805"/>
                        <a:gd name="connsiteX26" fmla="*/ 688199 w 793355"/>
                        <a:gd name="connsiteY26" fmla="*/ 192024 h 1134805"/>
                        <a:gd name="connsiteX27" fmla="*/ 674483 w 793355"/>
                        <a:gd name="connsiteY27" fmla="*/ 201168 h 1134805"/>
                        <a:gd name="connsiteX28" fmla="*/ 637907 w 793355"/>
                        <a:gd name="connsiteY28" fmla="*/ 210312 h 1134805"/>
                        <a:gd name="connsiteX29" fmla="*/ 628763 w 793355"/>
                        <a:gd name="connsiteY29" fmla="*/ 224028 h 1134805"/>
                        <a:gd name="connsiteX30" fmla="*/ 642479 w 793355"/>
                        <a:gd name="connsiteY30" fmla="*/ 251460 h 1134805"/>
                        <a:gd name="connsiteX31" fmla="*/ 669911 w 793355"/>
                        <a:gd name="connsiteY31" fmla="*/ 260604 h 1134805"/>
                        <a:gd name="connsiteX32" fmla="*/ 761351 w 793355"/>
                        <a:gd name="connsiteY32" fmla="*/ 260604 h 1134805"/>
                        <a:gd name="connsiteX33" fmla="*/ 756779 w 793355"/>
                        <a:gd name="connsiteY33" fmla="*/ 274320 h 1134805"/>
                        <a:gd name="connsiteX34" fmla="*/ 743063 w 793355"/>
                        <a:gd name="connsiteY34" fmla="*/ 301752 h 1134805"/>
                        <a:gd name="connsiteX35" fmla="*/ 761351 w 793355"/>
                        <a:gd name="connsiteY35" fmla="*/ 329184 h 1134805"/>
                        <a:gd name="connsiteX36" fmla="*/ 765923 w 793355"/>
                        <a:gd name="connsiteY36" fmla="*/ 342900 h 1134805"/>
                        <a:gd name="connsiteX37" fmla="*/ 775067 w 793355"/>
                        <a:gd name="connsiteY37" fmla="*/ 361188 h 1134805"/>
                        <a:gd name="connsiteX38" fmla="*/ 770495 w 793355"/>
                        <a:gd name="connsiteY38" fmla="*/ 374904 h 1134805"/>
                        <a:gd name="connsiteX39" fmla="*/ 793355 w 793355"/>
                        <a:gd name="connsiteY39" fmla="*/ 402336 h 1134805"/>
                        <a:gd name="connsiteX40" fmla="*/ 784211 w 793355"/>
                        <a:gd name="connsiteY40" fmla="*/ 452628 h 1134805"/>
                        <a:gd name="connsiteX41" fmla="*/ 752207 w 793355"/>
                        <a:gd name="connsiteY41" fmla="*/ 475488 h 1134805"/>
                        <a:gd name="connsiteX42" fmla="*/ 706487 w 793355"/>
                        <a:gd name="connsiteY42" fmla="*/ 512064 h 1134805"/>
                        <a:gd name="connsiteX43" fmla="*/ 692771 w 793355"/>
                        <a:gd name="connsiteY43" fmla="*/ 544068 h 1134805"/>
                        <a:gd name="connsiteX44" fmla="*/ 688199 w 793355"/>
                        <a:gd name="connsiteY44" fmla="*/ 557784 h 1134805"/>
                        <a:gd name="connsiteX45" fmla="*/ 683627 w 793355"/>
                        <a:gd name="connsiteY45" fmla="*/ 576072 h 1134805"/>
                        <a:gd name="connsiteX46" fmla="*/ 674483 w 793355"/>
                        <a:gd name="connsiteY46" fmla="*/ 589788 h 1134805"/>
                        <a:gd name="connsiteX47" fmla="*/ 665339 w 793355"/>
                        <a:gd name="connsiteY47" fmla="*/ 617220 h 1134805"/>
                        <a:gd name="connsiteX48" fmla="*/ 660767 w 793355"/>
                        <a:gd name="connsiteY48" fmla="*/ 630936 h 1134805"/>
                        <a:gd name="connsiteX49" fmla="*/ 656195 w 793355"/>
                        <a:gd name="connsiteY49" fmla="*/ 644652 h 1134805"/>
                        <a:gd name="connsiteX50" fmla="*/ 642479 w 793355"/>
                        <a:gd name="connsiteY50" fmla="*/ 672084 h 1134805"/>
                        <a:gd name="connsiteX51" fmla="*/ 633335 w 793355"/>
                        <a:gd name="connsiteY51" fmla="*/ 690372 h 1134805"/>
                        <a:gd name="connsiteX52" fmla="*/ 624191 w 793355"/>
                        <a:gd name="connsiteY52" fmla="*/ 717804 h 1134805"/>
                        <a:gd name="connsiteX53" fmla="*/ 619619 w 793355"/>
                        <a:gd name="connsiteY53" fmla="*/ 731520 h 1134805"/>
                        <a:gd name="connsiteX54" fmla="*/ 610475 w 793355"/>
                        <a:gd name="connsiteY54" fmla="*/ 781812 h 1134805"/>
                        <a:gd name="connsiteX55" fmla="*/ 605903 w 793355"/>
                        <a:gd name="connsiteY55" fmla="*/ 882396 h 1134805"/>
                        <a:gd name="connsiteX56" fmla="*/ 583043 w 793355"/>
                        <a:gd name="connsiteY56" fmla="*/ 923544 h 1134805"/>
                        <a:gd name="connsiteX57" fmla="*/ 578471 w 793355"/>
                        <a:gd name="connsiteY57" fmla="*/ 937260 h 1134805"/>
                        <a:gd name="connsiteX58" fmla="*/ 564755 w 793355"/>
                        <a:gd name="connsiteY58" fmla="*/ 964692 h 1134805"/>
                        <a:gd name="connsiteX59" fmla="*/ 560183 w 793355"/>
                        <a:gd name="connsiteY59" fmla="*/ 1001268 h 1134805"/>
                        <a:gd name="connsiteX60" fmla="*/ 546467 w 793355"/>
                        <a:gd name="connsiteY60" fmla="*/ 1005840 h 1134805"/>
                        <a:gd name="connsiteX61" fmla="*/ 509891 w 793355"/>
                        <a:gd name="connsiteY61" fmla="*/ 996696 h 1134805"/>
                        <a:gd name="connsiteX62" fmla="*/ 500747 w 793355"/>
                        <a:gd name="connsiteY62" fmla="*/ 982980 h 1134805"/>
                        <a:gd name="connsiteX63" fmla="*/ 459599 w 793355"/>
                        <a:gd name="connsiteY63" fmla="*/ 1001268 h 1134805"/>
                        <a:gd name="connsiteX64" fmla="*/ 468743 w 793355"/>
                        <a:gd name="connsiteY64" fmla="*/ 1033272 h 1134805"/>
                        <a:gd name="connsiteX65" fmla="*/ 477887 w 793355"/>
                        <a:gd name="connsiteY65" fmla="*/ 1051560 h 1134805"/>
                        <a:gd name="connsiteX66" fmla="*/ 436739 w 793355"/>
                        <a:gd name="connsiteY66" fmla="*/ 1069848 h 1134805"/>
                        <a:gd name="connsiteX67" fmla="*/ 423023 w 793355"/>
                        <a:gd name="connsiteY67" fmla="*/ 1074420 h 1134805"/>
                        <a:gd name="connsiteX68" fmla="*/ 409307 w 793355"/>
                        <a:gd name="connsiteY68" fmla="*/ 1083564 h 1134805"/>
                        <a:gd name="connsiteX69" fmla="*/ 377303 w 793355"/>
                        <a:gd name="connsiteY69" fmla="*/ 1106424 h 1134805"/>
                        <a:gd name="connsiteX70" fmla="*/ 354443 w 793355"/>
                        <a:gd name="connsiteY70" fmla="*/ 1120140 h 1134805"/>
                        <a:gd name="connsiteX71" fmla="*/ 368159 w 793355"/>
                        <a:gd name="connsiteY71" fmla="*/ 1092708 h 1134805"/>
                        <a:gd name="connsiteX72" fmla="*/ 377303 w 793355"/>
                        <a:gd name="connsiteY72" fmla="*/ 1065276 h 1134805"/>
                        <a:gd name="connsiteX73" fmla="*/ 381875 w 793355"/>
                        <a:gd name="connsiteY73" fmla="*/ 1051560 h 1134805"/>
                        <a:gd name="connsiteX74" fmla="*/ 391019 w 793355"/>
                        <a:gd name="connsiteY74" fmla="*/ 1037844 h 1134805"/>
                        <a:gd name="connsiteX75" fmla="*/ 377303 w 793355"/>
                        <a:gd name="connsiteY75" fmla="*/ 969264 h 1134805"/>
                        <a:gd name="connsiteX76" fmla="*/ 368159 w 793355"/>
                        <a:gd name="connsiteY76" fmla="*/ 955548 h 1134805"/>
                        <a:gd name="connsiteX77" fmla="*/ 359015 w 793355"/>
                        <a:gd name="connsiteY77" fmla="*/ 928116 h 1134805"/>
                        <a:gd name="connsiteX78" fmla="*/ 377303 w 793355"/>
                        <a:gd name="connsiteY78" fmla="*/ 918972 h 1134805"/>
                        <a:gd name="connsiteX79" fmla="*/ 391019 w 793355"/>
                        <a:gd name="connsiteY79" fmla="*/ 914400 h 1134805"/>
                        <a:gd name="connsiteX80" fmla="*/ 386447 w 793355"/>
                        <a:gd name="connsiteY80" fmla="*/ 882396 h 1134805"/>
                        <a:gd name="connsiteX81" fmla="*/ 381875 w 793355"/>
                        <a:gd name="connsiteY81" fmla="*/ 864108 h 1134805"/>
                        <a:gd name="connsiteX82" fmla="*/ 368159 w 793355"/>
                        <a:gd name="connsiteY82" fmla="*/ 859536 h 1134805"/>
                        <a:gd name="connsiteX83" fmla="*/ 340727 w 793355"/>
                        <a:gd name="connsiteY83" fmla="*/ 864108 h 1134805"/>
                        <a:gd name="connsiteX84" fmla="*/ 359015 w 793355"/>
                        <a:gd name="connsiteY84" fmla="*/ 914400 h 1134805"/>
                        <a:gd name="connsiteX85" fmla="*/ 327011 w 793355"/>
                        <a:gd name="connsiteY85" fmla="*/ 928116 h 1134805"/>
                        <a:gd name="connsiteX86" fmla="*/ 345299 w 793355"/>
                        <a:gd name="connsiteY86" fmla="*/ 900684 h 1134805"/>
                        <a:gd name="connsiteX87" fmla="*/ 331583 w 793355"/>
                        <a:gd name="connsiteY87" fmla="*/ 905256 h 1134805"/>
                        <a:gd name="connsiteX88" fmla="*/ 317867 w 793355"/>
                        <a:gd name="connsiteY88" fmla="*/ 932688 h 1134805"/>
                        <a:gd name="connsiteX89" fmla="*/ 313295 w 793355"/>
                        <a:gd name="connsiteY89" fmla="*/ 946404 h 1134805"/>
                        <a:gd name="connsiteX90" fmla="*/ 299579 w 793355"/>
                        <a:gd name="connsiteY90" fmla="*/ 950976 h 1134805"/>
                        <a:gd name="connsiteX91" fmla="*/ 304151 w 793355"/>
                        <a:gd name="connsiteY91" fmla="*/ 1014984 h 1134805"/>
                        <a:gd name="connsiteX92" fmla="*/ 322439 w 793355"/>
                        <a:gd name="connsiteY92" fmla="*/ 1042416 h 1134805"/>
                        <a:gd name="connsiteX93" fmla="*/ 336155 w 793355"/>
                        <a:gd name="connsiteY93" fmla="*/ 1069848 h 1134805"/>
                        <a:gd name="connsiteX94" fmla="*/ 327011 w 793355"/>
                        <a:gd name="connsiteY94" fmla="*/ 1083564 h 1134805"/>
                        <a:gd name="connsiteX95" fmla="*/ 272147 w 793355"/>
                        <a:gd name="connsiteY95" fmla="*/ 1065276 h 1134805"/>
                        <a:gd name="connsiteX96" fmla="*/ 258431 w 793355"/>
                        <a:gd name="connsiteY96" fmla="*/ 1060704 h 1134805"/>
                        <a:gd name="connsiteX97" fmla="*/ 244715 w 793355"/>
                        <a:gd name="connsiteY97" fmla="*/ 1046988 h 1134805"/>
                        <a:gd name="connsiteX98" fmla="*/ 240143 w 793355"/>
                        <a:gd name="connsiteY98" fmla="*/ 1033272 h 1134805"/>
                        <a:gd name="connsiteX99" fmla="*/ 208139 w 793355"/>
                        <a:gd name="connsiteY99" fmla="*/ 1019556 h 1134805"/>
                        <a:gd name="connsiteX100" fmla="*/ 198995 w 793355"/>
                        <a:gd name="connsiteY100" fmla="*/ 960120 h 1134805"/>
                        <a:gd name="connsiteX101" fmla="*/ 221855 w 793355"/>
                        <a:gd name="connsiteY101" fmla="*/ 955548 h 1134805"/>
                        <a:gd name="connsiteX102" fmla="*/ 217283 w 793355"/>
                        <a:gd name="connsiteY102" fmla="*/ 850392 h 1134805"/>
                        <a:gd name="connsiteX103" fmla="*/ 203567 w 793355"/>
                        <a:gd name="connsiteY103" fmla="*/ 822960 h 1134805"/>
                        <a:gd name="connsiteX104" fmla="*/ 189851 w 793355"/>
                        <a:gd name="connsiteY104" fmla="*/ 818388 h 1134805"/>
                        <a:gd name="connsiteX105" fmla="*/ 185279 w 793355"/>
                        <a:gd name="connsiteY105" fmla="*/ 740664 h 1134805"/>
                        <a:gd name="connsiteX106" fmla="*/ 217283 w 793355"/>
                        <a:gd name="connsiteY106" fmla="*/ 726948 h 1134805"/>
                        <a:gd name="connsiteX107" fmla="*/ 240143 w 793355"/>
                        <a:gd name="connsiteY107" fmla="*/ 699516 h 1134805"/>
                        <a:gd name="connsiteX108" fmla="*/ 263003 w 793355"/>
                        <a:gd name="connsiteY108" fmla="*/ 658368 h 1134805"/>
                        <a:gd name="connsiteX109" fmla="*/ 272147 w 793355"/>
                        <a:gd name="connsiteY109" fmla="*/ 612648 h 1134805"/>
                        <a:gd name="connsiteX110" fmla="*/ 290435 w 793355"/>
                        <a:gd name="connsiteY110" fmla="*/ 585216 h 1134805"/>
                        <a:gd name="connsiteX111" fmla="*/ 299579 w 793355"/>
                        <a:gd name="connsiteY111" fmla="*/ 571500 h 1134805"/>
                        <a:gd name="connsiteX112" fmla="*/ 336155 w 793355"/>
                        <a:gd name="connsiteY112" fmla="*/ 530352 h 1134805"/>
                        <a:gd name="connsiteX113" fmla="*/ 331583 w 793355"/>
                        <a:gd name="connsiteY113" fmla="*/ 498348 h 1134805"/>
                        <a:gd name="connsiteX114" fmla="*/ 308723 w 793355"/>
                        <a:gd name="connsiteY114" fmla="*/ 502920 h 1134805"/>
                        <a:gd name="connsiteX115" fmla="*/ 299579 w 793355"/>
                        <a:gd name="connsiteY115" fmla="*/ 516636 h 1134805"/>
                        <a:gd name="connsiteX116" fmla="*/ 272147 w 793355"/>
                        <a:gd name="connsiteY116" fmla="*/ 534924 h 1134805"/>
                        <a:gd name="connsiteX117" fmla="*/ 267575 w 793355"/>
                        <a:gd name="connsiteY117" fmla="*/ 521208 h 1134805"/>
                        <a:gd name="connsiteX118" fmla="*/ 281291 w 793355"/>
                        <a:gd name="connsiteY118" fmla="*/ 507492 h 1134805"/>
                        <a:gd name="connsiteX119" fmla="*/ 313295 w 793355"/>
                        <a:gd name="connsiteY119" fmla="*/ 489204 h 1134805"/>
                        <a:gd name="connsiteX120" fmla="*/ 322439 w 793355"/>
                        <a:gd name="connsiteY120" fmla="*/ 470916 h 1134805"/>
                        <a:gd name="connsiteX121" fmla="*/ 331583 w 793355"/>
                        <a:gd name="connsiteY121" fmla="*/ 457200 h 1134805"/>
                        <a:gd name="connsiteX122" fmla="*/ 317867 w 793355"/>
                        <a:gd name="connsiteY122" fmla="*/ 425196 h 1134805"/>
                        <a:gd name="connsiteX123" fmla="*/ 304151 w 793355"/>
                        <a:gd name="connsiteY123" fmla="*/ 420624 h 1134805"/>
                        <a:gd name="connsiteX124" fmla="*/ 295007 w 793355"/>
                        <a:gd name="connsiteY124" fmla="*/ 406908 h 1134805"/>
                        <a:gd name="connsiteX125" fmla="*/ 290435 w 793355"/>
                        <a:gd name="connsiteY125" fmla="*/ 393192 h 1134805"/>
                        <a:gd name="connsiteX126" fmla="*/ 267575 w 793355"/>
                        <a:gd name="connsiteY126" fmla="*/ 352044 h 1134805"/>
                        <a:gd name="connsiteX127" fmla="*/ 263003 w 793355"/>
                        <a:gd name="connsiteY127" fmla="*/ 333756 h 1134805"/>
                        <a:gd name="connsiteX128" fmla="*/ 258431 w 793355"/>
                        <a:gd name="connsiteY128" fmla="*/ 310896 h 1134805"/>
                        <a:gd name="connsiteX129" fmla="*/ 240143 w 793355"/>
                        <a:gd name="connsiteY129" fmla="*/ 306324 h 1134805"/>
                        <a:gd name="connsiteX130" fmla="*/ 203567 w 793355"/>
                        <a:gd name="connsiteY130" fmla="*/ 310896 h 1134805"/>
                        <a:gd name="connsiteX131" fmla="*/ 198995 w 793355"/>
                        <a:gd name="connsiteY131" fmla="*/ 324612 h 1134805"/>
                        <a:gd name="connsiteX132" fmla="*/ 194423 w 793355"/>
                        <a:gd name="connsiteY132" fmla="*/ 384048 h 1134805"/>
                        <a:gd name="connsiteX133" fmla="*/ 171563 w 793355"/>
                        <a:gd name="connsiteY133" fmla="*/ 406908 h 1134805"/>
                        <a:gd name="connsiteX134" fmla="*/ 166991 w 793355"/>
                        <a:gd name="connsiteY134" fmla="*/ 420624 h 1134805"/>
                        <a:gd name="connsiteX135" fmla="*/ 198995 w 793355"/>
                        <a:gd name="connsiteY135" fmla="*/ 416052 h 1134805"/>
                        <a:gd name="connsiteX136" fmla="*/ 226427 w 793355"/>
                        <a:gd name="connsiteY136" fmla="*/ 406908 h 1134805"/>
                        <a:gd name="connsiteX137" fmla="*/ 249287 w 793355"/>
                        <a:gd name="connsiteY137" fmla="*/ 429768 h 1134805"/>
                        <a:gd name="connsiteX138" fmla="*/ 258431 w 793355"/>
                        <a:gd name="connsiteY138" fmla="*/ 457200 h 1134805"/>
                        <a:gd name="connsiteX139" fmla="*/ 253859 w 793355"/>
                        <a:gd name="connsiteY139" fmla="*/ 489204 h 1134805"/>
                        <a:gd name="connsiteX140" fmla="*/ 240143 w 793355"/>
                        <a:gd name="connsiteY140" fmla="*/ 498348 h 1134805"/>
                        <a:gd name="connsiteX141" fmla="*/ 189851 w 793355"/>
                        <a:gd name="connsiteY141" fmla="*/ 507492 h 1134805"/>
                        <a:gd name="connsiteX142" fmla="*/ 171563 w 793355"/>
                        <a:gd name="connsiteY142" fmla="*/ 448056 h 1134805"/>
                        <a:gd name="connsiteX143" fmla="*/ 144131 w 793355"/>
                        <a:gd name="connsiteY143" fmla="*/ 457200 h 1134805"/>
                        <a:gd name="connsiteX144" fmla="*/ 116699 w 793355"/>
                        <a:gd name="connsiteY144" fmla="*/ 470916 h 1134805"/>
                        <a:gd name="connsiteX145" fmla="*/ 84695 w 793355"/>
                        <a:gd name="connsiteY145" fmla="*/ 484632 h 1134805"/>
                        <a:gd name="connsiteX146" fmla="*/ 48119 w 793355"/>
                        <a:gd name="connsiteY146" fmla="*/ 525780 h 1134805"/>
                        <a:gd name="connsiteX147" fmla="*/ 43547 w 793355"/>
                        <a:gd name="connsiteY147" fmla="*/ 512064 h 1134805"/>
                        <a:gd name="connsiteX148" fmla="*/ 38975 w 793355"/>
                        <a:gd name="connsiteY148" fmla="*/ 420624 h 1134805"/>
                        <a:gd name="connsiteX149" fmla="*/ 25259 w 793355"/>
                        <a:gd name="connsiteY149" fmla="*/ 406908 h 1134805"/>
                        <a:gd name="connsiteX150" fmla="*/ 6971 w 793355"/>
                        <a:gd name="connsiteY150" fmla="*/ 379476 h 1134805"/>
                        <a:gd name="connsiteX151" fmla="*/ 11543 w 793355"/>
                        <a:gd name="connsiteY151" fmla="*/ 324612 h 1134805"/>
                        <a:gd name="connsiteX152" fmla="*/ 2399 w 793355"/>
                        <a:gd name="connsiteY152" fmla="*/ 274320 h 1134805"/>
                        <a:gd name="connsiteX153" fmla="*/ 6971 w 793355"/>
                        <a:gd name="connsiteY153" fmla="*/ 214884 h 1134805"/>
                        <a:gd name="connsiteX154" fmla="*/ 66407 w 793355"/>
                        <a:gd name="connsiteY154" fmla="*/ 233172 h 1134805"/>
                        <a:gd name="connsiteX155" fmla="*/ 75551 w 793355"/>
                        <a:gd name="connsiteY155" fmla="*/ 219456 h 1134805"/>
                        <a:gd name="connsiteX156" fmla="*/ 93839 w 793355"/>
                        <a:gd name="connsiteY156" fmla="*/ 155448 h 1134805"/>
                        <a:gd name="connsiteX157" fmla="*/ 125843 w 793355"/>
                        <a:gd name="connsiteY157" fmla="*/ 160020 h 1134805"/>
                        <a:gd name="connsiteX158" fmla="*/ 139559 w 793355"/>
                        <a:gd name="connsiteY158" fmla="*/ 169164 h 1134805"/>
                        <a:gd name="connsiteX159" fmla="*/ 176135 w 793355"/>
                        <a:gd name="connsiteY159" fmla="*/ 164592 h 1134805"/>
                        <a:gd name="connsiteX160" fmla="*/ 198995 w 793355"/>
                        <a:gd name="connsiteY160" fmla="*/ 118872 h 113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793355" h="1134805">
                          <a:moveTo>
                            <a:pt x="125843" y="178308"/>
                          </a:moveTo>
                          <a:cubicBezTo>
                            <a:pt x="126032" y="178213"/>
                            <a:pt x="162053" y="161621"/>
                            <a:pt x="166991" y="155448"/>
                          </a:cubicBezTo>
                          <a:cubicBezTo>
                            <a:pt x="170002" y="151685"/>
                            <a:pt x="170039" y="146304"/>
                            <a:pt x="171563" y="141732"/>
                          </a:cubicBezTo>
                          <a:cubicBezTo>
                            <a:pt x="170039" y="137160"/>
                            <a:pt x="165467" y="132588"/>
                            <a:pt x="166991" y="128016"/>
                          </a:cubicBezTo>
                          <a:cubicBezTo>
                            <a:pt x="171944" y="113158"/>
                            <a:pt x="187269" y="112660"/>
                            <a:pt x="198995" y="109728"/>
                          </a:cubicBezTo>
                          <a:cubicBezTo>
                            <a:pt x="209663" y="112776"/>
                            <a:pt x="219904" y="118872"/>
                            <a:pt x="230999" y="118872"/>
                          </a:cubicBezTo>
                          <a:cubicBezTo>
                            <a:pt x="240638" y="118872"/>
                            <a:pt x="258431" y="109728"/>
                            <a:pt x="258431" y="109728"/>
                          </a:cubicBezTo>
                          <a:cubicBezTo>
                            <a:pt x="288791" y="64189"/>
                            <a:pt x="230785" y="156091"/>
                            <a:pt x="272147" y="32004"/>
                          </a:cubicBezTo>
                          <a:cubicBezTo>
                            <a:pt x="274134" y="26043"/>
                            <a:pt x="284339" y="28956"/>
                            <a:pt x="290435" y="27432"/>
                          </a:cubicBezTo>
                          <a:cubicBezTo>
                            <a:pt x="296531" y="22860"/>
                            <a:pt x="301760" y="16811"/>
                            <a:pt x="308723" y="13716"/>
                          </a:cubicBezTo>
                          <a:cubicBezTo>
                            <a:pt x="368044" y="-12649"/>
                            <a:pt x="303145" y="28102"/>
                            <a:pt x="345299" y="0"/>
                          </a:cubicBezTo>
                          <a:cubicBezTo>
                            <a:pt x="368159" y="1524"/>
                            <a:pt x="391108" y="2042"/>
                            <a:pt x="413879" y="4572"/>
                          </a:cubicBezTo>
                          <a:cubicBezTo>
                            <a:pt x="418669" y="5104"/>
                            <a:pt x="423585" y="6471"/>
                            <a:pt x="427595" y="9144"/>
                          </a:cubicBezTo>
                          <a:cubicBezTo>
                            <a:pt x="432975" y="12731"/>
                            <a:pt x="436739" y="18288"/>
                            <a:pt x="441311" y="22860"/>
                          </a:cubicBezTo>
                          <a:cubicBezTo>
                            <a:pt x="442835" y="44196"/>
                            <a:pt x="438130" y="66932"/>
                            <a:pt x="445883" y="86868"/>
                          </a:cubicBezTo>
                          <a:cubicBezTo>
                            <a:pt x="449866" y="97110"/>
                            <a:pt x="464171" y="99060"/>
                            <a:pt x="473315" y="105156"/>
                          </a:cubicBezTo>
                          <a:lnTo>
                            <a:pt x="487031" y="114300"/>
                          </a:lnTo>
                          <a:cubicBezTo>
                            <a:pt x="491603" y="117348"/>
                            <a:pt x="497450" y="119048"/>
                            <a:pt x="500747" y="123444"/>
                          </a:cubicBezTo>
                          <a:lnTo>
                            <a:pt x="514463" y="141732"/>
                          </a:lnTo>
                          <a:cubicBezTo>
                            <a:pt x="544943" y="140208"/>
                            <a:pt x="575490" y="139694"/>
                            <a:pt x="605903" y="137160"/>
                          </a:cubicBezTo>
                          <a:cubicBezTo>
                            <a:pt x="612165" y="136638"/>
                            <a:pt x="620168" y="137415"/>
                            <a:pt x="624191" y="132588"/>
                          </a:cubicBezTo>
                          <a:cubicBezTo>
                            <a:pt x="670094" y="77504"/>
                            <a:pt x="593834" y="133014"/>
                            <a:pt x="642479" y="100584"/>
                          </a:cubicBezTo>
                          <a:cubicBezTo>
                            <a:pt x="651623" y="102108"/>
                            <a:pt x="662368" y="99768"/>
                            <a:pt x="669911" y="105156"/>
                          </a:cubicBezTo>
                          <a:cubicBezTo>
                            <a:pt x="675024" y="108808"/>
                            <a:pt x="670997" y="118216"/>
                            <a:pt x="674483" y="123444"/>
                          </a:cubicBezTo>
                          <a:cubicBezTo>
                            <a:pt x="677531" y="128016"/>
                            <a:pt x="683627" y="129540"/>
                            <a:pt x="688199" y="132588"/>
                          </a:cubicBezTo>
                          <a:cubicBezTo>
                            <a:pt x="689723" y="137160"/>
                            <a:pt x="692771" y="141485"/>
                            <a:pt x="692771" y="146304"/>
                          </a:cubicBezTo>
                          <a:cubicBezTo>
                            <a:pt x="692771" y="161620"/>
                            <a:pt x="693042" y="177494"/>
                            <a:pt x="688199" y="192024"/>
                          </a:cubicBezTo>
                          <a:cubicBezTo>
                            <a:pt x="686461" y="197237"/>
                            <a:pt x="679647" y="199290"/>
                            <a:pt x="674483" y="201168"/>
                          </a:cubicBezTo>
                          <a:cubicBezTo>
                            <a:pt x="662672" y="205463"/>
                            <a:pt x="650099" y="207264"/>
                            <a:pt x="637907" y="210312"/>
                          </a:cubicBezTo>
                          <a:cubicBezTo>
                            <a:pt x="634859" y="214884"/>
                            <a:pt x="629666" y="218608"/>
                            <a:pt x="628763" y="224028"/>
                          </a:cubicBezTo>
                          <a:cubicBezTo>
                            <a:pt x="627870" y="229386"/>
                            <a:pt x="638874" y="249207"/>
                            <a:pt x="642479" y="251460"/>
                          </a:cubicBezTo>
                          <a:cubicBezTo>
                            <a:pt x="650653" y="256568"/>
                            <a:pt x="669911" y="260604"/>
                            <a:pt x="669911" y="260604"/>
                          </a:cubicBezTo>
                          <a:cubicBezTo>
                            <a:pt x="702630" y="255151"/>
                            <a:pt x="724582" y="249291"/>
                            <a:pt x="761351" y="260604"/>
                          </a:cubicBezTo>
                          <a:cubicBezTo>
                            <a:pt x="765957" y="262021"/>
                            <a:pt x="758934" y="270009"/>
                            <a:pt x="756779" y="274320"/>
                          </a:cubicBezTo>
                          <a:cubicBezTo>
                            <a:pt x="739053" y="309772"/>
                            <a:pt x="754555" y="267276"/>
                            <a:pt x="743063" y="301752"/>
                          </a:cubicBezTo>
                          <a:cubicBezTo>
                            <a:pt x="753563" y="343752"/>
                            <a:pt x="738388" y="300481"/>
                            <a:pt x="761351" y="329184"/>
                          </a:cubicBezTo>
                          <a:cubicBezTo>
                            <a:pt x="764362" y="332947"/>
                            <a:pt x="764025" y="338470"/>
                            <a:pt x="765923" y="342900"/>
                          </a:cubicBezTo>
                          <a:cubicBezTo>
                            <a:pt x="768608" y="349164"/>
                            <a:pt x="772019" y="355092"/>
                            <a:pt x="775067" y="361188"/>
                          </a:cubicBezTo>
                          <a:cubicBezTo>
                            <a:pt x="773543" y="365760"/>
                            <a:pt x="769813" y="370133"/>
                            <a:pt x="770495" y="374904"/>
                          </a:cubicBezTo>
                          <a:cubicBezTo>
                            <a:pt x="772937" y="392001"/>
                            <a:pt x="781352" y="394334"/>
                            <a:pt x="793355" y="402336"/>
                          </a:cubicBezTo>
                          <a:cubicBezTo>
                            <a:pt x="793161" y="403887"/>
                            <a:pt x="790717" y="442869"/>
                            <a:pt x="784211" y="452628"/>
                          </a:cubicBezTo>
                          <a:cubicBezTo>
                            <a:pt x="773436" y="468791"/>
                            <a:pt x="768098" y="465953"/>
                            <a:pt x="752207" y="475488"/>
                          </a:cubicBezTo>
                          <a:cubicBezTo>
                            <a:pt x="723369" y="492791"/>
                            <a:pt x="728021" y="490530"/>
                            <a:pt x="706487" y="512064"/>
                          </a:cubicBezTo>
                          <a:cubicBezTo>
                            <a:pt x="695765" y="544230"/>
                            <a:pt x="709720" y="504521"/>
                            <a:pt x="692771" y="544068"/>
                          </a:cubicBezTo>
                          <a:cubicBezTo>
                            <a:pt x="690873" y="548498"/>
                            <a:pt x="689523" y="553150"/>
                            <a:pt x="688199" y="557784"/>
                          </a:cubicBezTo>
                          <a:cubicBezTo>
                            <a:pt x="686473" y="563826"/>
                            <a:pt x="686102" y="570296"/>
                            <a:pt x="683627" y="576072"/>
                          </a:cubicBezTo>
                          <a:cubicBezTo>
                            <a:pt x="681462" y="581123"/>
                            <a:pt x="676715" y="584767"/>
                            <a:pt x="674483" y="589788"/>
                          </a:cubicBezTo>
                          <a:cubicBezTo>
                            <a:pt x="670568" y="598596"/>
                            <a:pt x="668387" y="608076"/>
                            <a:pt x="665339" y="617220"/>
                          </a:cubicBezTo>
                          <a:lnTo>
                            <a:pt x="660767" y="630936"/>
                          </a:lnTo>
                          <a:cubicBezTo>
                            <a:pt x="659243" y="635508"/>
                            <a:pt x="658868" y="640642"/>
                            <a:pt x="656195" y="644652"/>
                          </a:cubicBezTo>
                          <a:cubicBezTo>
                            <a:pt x="638622" y="671011"/>
                            <a:pt x="653836" y="645584"/>
                            <a:pt x="642479" y="672084"/>
                          </a:cubicBezTo>
                          <a:cubicBezTo>
                            <a:pt x="639794" y="678348"/>
                            <a:pt x="635866" y="684044"/>
                            <a:pt x="633335" y="690372"/>
                          </a:cubicBezTo>
                          <a:cubicBezTo>
                            <a:pt x="629755" y="699321"/>
                            <a:pt x="627239" y="708660"/>
                            <a:pt x="624191" y="717804"/>
                          </a:cubicBezTo>
                          <a:cubicBezTo>
                            <a:pt x="622667" y="722376"/>
                            <a:pt x="620564" y="726794"/>
                            <a:pt x="619619" y="731520"/>
                          </a:cubicBezTo>
                          <a:cubicBezTo>
                            <a:pt x="613229" y="763470"/>
                            <a:pt x="616325" y="746715"/>
                            <a:pt x="610475" y="781812"/>
                          </a:cubicBezTo>
                          <a:cubicBezTo>
                            <a:pt x="608951" y="815340"/>
                            <a:pt x="608579" y="848940"/>
                            <a:pt x="605903" y="882396"/>
                          </a:cubicBezTo>
                          <a:cubicBezTo>
                            <a:pt x="604452" y="900538"/>
                            <a:pt x="588963" y="905783"/>
                            <a:pt x="583043" y="923544"/>
                          </a:cubicBezTo>
                          <a:cubicBezTo>
                            <a:pt x="581519" y="928116"/>
                            <a:pt x="580626" y="932949"/>
                            <a:pt x="578471" y="937260"/>
                          </a:cubicBezTo>
                          <a:cubicBezTo>
                            <a:pt x="560745" y="972712"/>
                            <a:pt x="576247" y="930216"/>
                            <a:pt x="564755" y="964692"/>
                          </a:cubicBezTo>
                          <a:cubicBezTo>
                            <a:pt x="563231" y="976884"/>
                            <a:pt x="565173" y="990040"/>
                            <a:pt x="560183" y="1001268"/>
                          </a:cubicBezTo>
                          <a:cubicBezTo>
                            <a:pt x="558226" y="1005672"/>
                            <a:pt x="551286" y="1005840"/>
                            <a:pt x="546467" y="1005840"/>
                          </a:cubicBezTo>
                          <a:cubicBezTo>
                            <a:pt x="535433" y="1005840"/>
                            <a:pt x="520714" y="1000304"/>
                            <a:pt x="509891" y="996696"/>
                          </a:cubicBezTo>
                          <a:cubicBezTo>
                            <a:pt x="506843" y="992124"/>
                            <a:pt x="506135" y="984058"/>
                            <a:pt x="500747" y="982980"/>
                          </a:cubicBezTo>
                          <a:cubicBezTo>
                            <a:pt x="463589" y="975548"/>
                            <a:pt x="466409" y="980838"/>
                            <a:pt x="459599" y="1001268"/>
                          </a:cubicBezTo>
                          <a:cubicBezTo>
                            <a:pt x="461919" y="1010548"/>
                            <a:pt x="464808" y="1024089"/>
                            <a:pt x="468743" y="1033272"/>
                          </a:cubicBezTo>
                          <a:cubicBezTo>
                            <a:pt x="471428" y="1039536"/>
                            <a:pt x="474839" y="1045464"/>
                            <a:pt x="477887" y="1051560"/>
                          </a:cubicBezTo>
                          <a:cubicBezTo>
                            <a:pt x="456151" y="1066051"/>
                            <a:pt x="469384" y="1058966"/>
                            <a:pt x="436739" y="1069848"/>
                          </a:cubicBezTo>
                          <a:cubicBezTo>
                            <a:pt x="432167" y="1071372"/>
                            <a:pt x="427033" y="1071747"/>
                            <a:pt x="423023" y="1074420"/>
                          </a:cubicBezTo>
                          <a:cubicBezTo>
                            <a:pt x="418451" y="1077468"/>
                            <a:pt x="413778" y="1080370"/>
                            <a:pt x="409307" y="1083564"/>
                          </a:cubicBezTo>
                          <a:cubicBezTo>
                            <a:pt x="369610" y="1111919"/>
                            <a:pt x="409627" y="1084874"/>
                            <a:pt x="377303" y="1106424"/>
                          </a:cubicBezTo>
                          <a:cubicBezTo>
                            <a:pt x="356342" y="1137866"/>
                            <a:pt x="362490" y="1144282"/>
                            <a:pt x="354443" y="1120140"/>
                          </a:cubicBezTo>
                          <a:cubicBezTo>
                            <a:pt x="371117" y="1070118"/>
                            <a:pt x="344524" y="1145886"/>
                            <a:pt x="368159" y="1092708"/>
                          </a:cubicBezTo>
                          <a:cubicBezTo>
                            <a:pt x="372074" y="1083900"/>
                            <a:pt x="374255" y="1074420"/>
                            <a:pt x="377303" y="1065276"/>
                          </a:cubicBezTo>
                          <a:cubicBezTo>
                            <a:pt x="378827" y="1060704"/>
                            <a:pt x="379202" y="1055570"/>
                            <a:pt x="381875" y="1051560"/>
                          </a:cubicBezTo>
                          <a:lnTo>
                            <a:pt x="391019" y="1037844"/>
                          </a:lnTo>
                          <a:cubicBezTo>
                            <a:pt x="389251" y="1021929"/>
                            <a:pt x="388109" y="985474"/>
                            <a:pt x="377303" y="969264"/>
                          </a:cubicBezTo>
                          <a:cubicBezTo>
                            <a:pt x="374255" y="964692"/>
                            <a:pt x="370391" y="960569"/>
                            <a:pt x="368159" y="955548"/>
                          </a:cubicBezTo>
                          <a:cubicBezTo>
                            <a:pt x="364244" y="946740"/>
                            <a:pt x="359015" y="928116"/>
                            <a:pt x="359015" y="928116"/>
                          </a:cubicBezTo>
                          <a:cubicBezTo>
                            <a:pt x="367143" y="903732"/>
                            <a:pt x="356983" y="918972"/>
                            <a:pt x="377303" y="918972"/>
                          </a:cubicBezTo>
                          <a:cubicBezTo>
                            <a:pt x="382122" y="918972"/>
                            <a:pt x="386447" y="915924"/>
                            <a:pt x="391019" y="914400"/>
                          </a:cubicBezTo>
                          <a:cubicBezTo>
                            <a:pt x="389495" y="903732"/>
                            <a:pt x="388375" y="892998"/>
                            <a:pt x="386447" y="882396"/>
                          </a:cubicBezTo>
                          <a:cubicBezTo>
                            <a:pt x="385323" y="876214"/>
                            <a:pt x="385800" y="869015"/>
                            <a:pt x="381875" y="864108"/>
                          </a:cubicBezTo>
                          <a:cubicBezTo>
                            <a:pt x="378864" y="860345"/>
                            <a:pt x="372731" y="861060"/>
                            <a:pt x="368159" y="859536"/>
                          </a:cubicBezTo>
                          <a:lnTo>
                            <a:pt x="340727" y="864108"/>
                          </a:lnTo>
                          <a:cubicBezTo>
                            <a:pt x="321451" y="906514"/>
                            <a:pt x="338424" y="907536"/>
                            <a:pt x="359015" y="914400"/>
                          </a:cubicBezTo>
                          <a:cubicBezTo>
                            <a:pt x="355994" y="926484"/>
                            <a:pt x="355036" y="956141"/>
                            <a:pt x="327011" y="928116"/>
                          </a:cubicBezTo>
                          <a:cubicBezTo>
                            <a:pt x="311252" y="912357"/>
                            <a:pt x="345299" y="906440"/>
                            <a:pt x="345299" y="900684"/>
                          </a:cubicBezTo>
                          <a:cubicBezTo>
                            <a:pt x="345299" y="895865"/>
                            <a:pt x="336155" y="903732"/>
                            <a:pt x="331583" y="905256"/>
                          </a:cubicBezTo>
                          <a:cubicBezTo>
                            <a:pt x="320091" y="939732"/>
                            <a:pt x="335593" y="897236"/>
                            <a:pt x="317867" y="932688"/>
                          </a:cubicBezTo>
                          <a:cubicBezTo>
                            <a:pt x="315712" y="936999"/>
                            <a:pt x="316703" y="942996"/>
                            <a:pt x="313295" y="946404"/>
                          </a:cubicBezTo>
                          <a:cubicBezTo>
                            <a:pt x="309887" y="949812"/>
                            <a:pt x="304151" y="949452"/>
                            <a:pt x="299579" y="950976"/>
                          </a:cubicBezTo>
                          <a:cubicBezTo>
                            <a:pt x="301103" y="972312"/>
                            <a:pt x="298963" y="994232"/>
                            <a:pt x="304151" y="1014984"/>
                          </a:cubicBezTo>
                          <a:cubicBezTo>
                            <a:pt x="306816" y="1025646"/>
                            <a:pt x="316343" y="1033272"/>
                            <a:pt x="322439" y="1042416"/>
                          </a:cubicBezTo>
                          <a:cubicBezTo>
                            <a:pt x="334256" y="1060142"/>
                            <a:pt x="329845" y="1050919"/>
                            <a:pt x="336155" y="1069848"/>
                          </a:cubicBezTo>
                          <a:cubicBezTo>
                            <a:pt x="333107" y="1074420"/>
                            <a:pt x="332417" y="1082581"/>
                            <a:pt x="327011" y="1083564"/>
                          </a:cubicBezTo>
                          <a:cubicBezTo>
                            <a:pt x="276178" y="1092806"/>
                            <a:pt x="297148" y="1081943"/>
                            <a:pt x="272147" y="1065276"/>
                          </a:cubicBezTo>
                          <a:cubicBezTo>
                            <a:pt x="268137" y="1062603"/>
                            <a:pt x="263003" y="1062228"/>
                            <a:pt x="258431" y="1060704"/>
                          </a:cubicBezTo>
                          <a:cubicBezTo>
                            <a:pt x="253859" y="1056132"/>
                            <a:pt x="248302" y="1052368"/>
                            <a:pt x="244715" y="1046988"/>
                          </a:cubicBezTo>
                          <a:cubicBezTo>
                            <a:pt x="242042" y="1042978"/>
                            <a:pt x="243154" y="1037035"/>
                            <a:pt x="240143" y="1033272"/>
                          </a:cubicBezTo>
                          <a:cubicBezTo>
                            <a:pt x="232250" y="1023405"/>
                            <a:pt x="219121" y="1022301"/>
                            <a:pt x="208139" y="1019556"/>
                          </a:cubicBezTo>
                          <a:cubicBezTo>
                            <a:pt x="194442" y="999011"/>
                            <a:pt x="175984" y="986419"/>
                            <a:pt x="198995" y="960120"/>
                          </a:cubicBezTo>
                          <a:cubicBezTo>
                            <a:pt x="204112" y="954272"/>
                            <a:pt x="214235" y="957072"/>
                            <a:pt x="221855" y="955548"/>
                          </a:cubicBezTo>
                          <a:cubicBezTo>
                            <a:pt x="220331" y="920496"/>
                            <a:pt x="219974" y="885374"/>
                            <a:pt x="217283" y="850392"/>
                          </a:cubicBezTo>
                          <a:cubicBezTo>
                            <a:pt x="216740" y="843331"/>
                            <a:pt x="208809" y="827154"/>
                            <a:pt x="203567" y="822960"/>
                          </a:cubicBezTo>
                          <a:cubicBezTo>
                            <a:pt x="199804" y="819949"/>
                            <a:pt x="194423" y="819912"/>
                            <a:pt x="189851" y="818388"/>
                          </a:cubicBezTo>
                          <a:cubicBezTo>
                            <a:pt x="171772" y="791269"/>
                            <a:pt x="168910" y="793045"/>
                            <a:pt x="185279" y="740664"/>
                          </a:cubicBezTo>
                          <a:cubicBezTo>
                            <a:pt x="186593" y="736460"/>
                            <a:pt x="212152" y="728658"/>
                            <a:pt x="217283" y="726948"/>
                          </a:cubicBezTo>
                          <a:cubicBezTo>
                            <a:pt x="249958" y="677935"/>
                            <a:pt x="199073" y="752320"/>
                            <a:pt x="240143" y="699516"/>
                          </a:cubicBezTo>
                          <a:cubicBezTo>
                            <a:pt x="258484" y="675935"/>
                            <a:pt x="256105" y="679063"/>
                            <a:pt x="263003" y="658368"/>
                          </a:cubicBezTo>
                          <a:cubicBezTo>
                            <a:pt x="264139" y="650417"/>
                            <a:pt x="266009" y="623697"/>
                            <a:pt x="272147" y="612648"/>
                          </a:cubicBezTo>
                          <a:cubicBezTo>
                            <a:pt x="277484" y="603041"/>
                            <a:pt x="284339" y="594360"/>
                            <a:pt x="290435" y="585216"/>
                          </a:cubicBezTo>
                          <a:cubicBezTo>
                            <a:pt x="293483" y="580644"/>
                            <a:pt x="295694" y="575385"/>
                            <a:pt x="299579" y="571500"/>
                          </a:cubicBezTo>
                          <a:cubicBezTo>
                            <a:pt x="330896" y="540183"/>
                            <a:pt x="319838" y="554828"/>
                            <a:pt x="336155" y="530352"/>
                          </a:cubicBezTo>
                          <a:cubicBezTo>
                            <a:pt x="334631" y="519684"/>
                            <a:pt x="339203" y="505968"/>
                            <a:pt x="331583" y="498348"/>
                          </a:cubicBezTo>
                          <a:cubicBezTo>
                            <a:pt x="326088" y="492853"/>
                            <a:pt x="315470" y="499065"/>
                            <a:pt x="308723" y="502920"/>
                          </a:cubicBezTo>
                          <a:cubicBezTo>
                            <a:pt x="303952" y="505646"/>
                            <a:pt x="303097" y="512415"/>
                            <a:pt x="299579" y="516636"/>
                          </a:cubicBezTo>
                          <a:cubicBezTo>
                            <a:pt x="286407" y="532443"/>
                            <a:pt x="289052" y="529289"/>
                            <a:pt x="272147" y="534924"/>
                          </a:cubicBezTo>
                          <a:cubicBezTo>
                            <a:pt x="270623" y="530352"/>
                            <a:pt x="266051" y="525780"/>
                            <a:pt x="267575" y="521208"/>
                          </a:cubicBezTo>
                          <a:cubicBezTo>
                            <a:pt x="269620" y="515074"/>
                            <a:pt x="276382" y="511700"/>
                            <a:pt x="281291" y="507492"/>
                          </a:cubicBezTo>
                          <a:cubicBezTo>
                            <a:pt x="298905" y="492394"/>
                            <a:pt x="295215" y="495231"/>
                            <a:pt x="313295" y="489204"/>
                          </a:cubicBezTo>
                          <a:cubicBezTo>
                            <a:pt x="316343" y="483108"/>
                            <a:pt x="319058" y="476834"/>
                            <a:pt x="322439" y="470916"/>
                          </a:cubicBezTo>
                          <a:cubicBezTo>
                            <a:pt x="325165" y="466145"/>
                            <a:pt x="330806" y="462640"/>
                            <a:pt x="331583" y="457200"/>
                          </a:cubicBezTo>
                          <a:cubicBezTo>
                            <a:pt x="332709" y="449316"/>
                            <a:pt x="324348" y="430381"/>
                            <a:pt x="317867" y="425196"/>
                          </a:cubicBezTo>
                          <a:cubicBezTo>
                            <a:pt x="314104" y="422185"/>
                            <a:pt x="308723" y="422148"/>
                            <a:pt x="304151" y="420624"/>
                          </a:cubicBezTo>
                          <a:cubicBezTo>
                            <a:pt x="301103" y="416052"/>
                            <a:pt x="297464" y="411823"/>
                            <a:pt x="295007" y="406908"/>
                          </a:cubicBezTo>
                          <a:cubicBezTo>
                            <a:pt x="292852" y="402597"/>
                            <a:pt x="292775" y="397405"/>
                            <a:pt x="290435" y="393192"/>
                          </a:cubicBezTo>
                          <a:cubicBezTo>
                            <a:pt x="271172" y="358518"/>
                            <a:pt x="274878" y="377603"/>
                            <a:pt x="267575" y="352044"/>
                          </a:cubicBezTo>
                          <a:cubicBezTo>
                            <a:pt x="265849" y="346002"/>
                            <a:pt x="264366" y="339890"/>
                            <a:pt x="263003" y="333756"/>
                          </a:cubicBezTo>
                          <a:cubicBezTo>
                            <a:pt x="261317" y="326170"/>
                            <a:pt x="263406" y="316866"/>
                            <a:pt x="258431" y="310896"/>
                          </a:cubicBezTo>
                          <a:cubicBezTo>
                            <a:pt x="254408" y="306069"/>
                            <a:pt x="246239" y="307848"/>
                            <a:pt x="240143" y="306324"/>
                          </a:cubicBezTo>
                          <a:cubicBezTo>
                            <a:pt x="227951" y="307848"/>
                            <a:pt x="214795" y="305906"/>
                            <a:pt x="203567" y="310896"/>
                          </a:cubicBezTo>
                          <a:cubicBezTo>
                            <a:pt x="199163" y="312853"/>
                            <a:pt x="199593" y="319830"/>
                            <a:pt x="198995" y="324612"/>
                          </a:cubicBezTo>
                          <a:cubicBezTo>
                            <a:pt x="196530" y="344329"/>
                            <a:pt x="198085" y="364518"/>
                            <a:pt x="194423" y="384048"/>
                          </a:cubicBezTo>
                          <a:cubicBezTo>
                            <a:pt x="192246" y="395659"/>
                            <a:pt x="179836" y="401393"/>
                            <a:pt x="171563" y="406908"/>
                          </a:cubicBezTo>
                          <a:cubicBezTo>
                            <a:pt x="170039" y="411480"/>
                            <a:pt x="162419" y="419100"/>
                            <a:pt x="166991" y="420624"/>
                          </a:cubicBezTo>
                          <a:cubicBezTo>
                            <a:pt x="177214" y="424032"/>
                            <a:pt x="188495" y="418475"/>
                            <a:pt x="198995" y="416052"/>
                          </a:cubicBezTo>
                          <a:cubicBezTo>
                            <a:pt x="208387" y="413885"/>
                            <a:pt x="226427" y="406908"/>
                            <a:pt x="226427" y="406908"/>
                          </a:cubicBezTo>
                          <a:cubicBezTo>
                            <a:pt x="238940" y="415250"/>
                            <a:pt x="242870" y="415330"/>
                            <a:pt x="249287" y="429768"/>
                          </a:cubicBezTo>
                          <a:cubicBezTo>
                            <a:pt x="253202" y="438576"/>
                            <a:pt x="258431" y="457200"/>
                            <a:pt x="258431" y="457200"/>
                          </a:cubicBezTo>
                          <a:cubicBezTo>
                            <a:pt x="256907" y="467868"/>
                            <a:pt x="258236" y="479356"/>
                            <a:pt x="253859" y="489204"/>
                          </a:cubicBezTo>
                          <a:cubicBezTo>
                            <a:pt x="251627" y="494225"/>
                            <a:pt x="245058" y="495891"/>
                            <a:pt x="240143" y="498348"/>
                          </a:cubicBezTo>
                          <a:cubicBezTo>
                            <a:pt x="226047" y="505396"/>
                            <a:pt x="202459" y="505916"/>
                            <a:pt x="189851" y="507492"/>
                          </a:cubicBezTo>
                          <a:cubicBezTo>
                            <a:pt x="146122" y="492916"/>
                            <a:pt x="224528" y="523720"/>
                            <a:pt x="171563" y="448056"/>
                          </a:cubicBezTo>
                          <a:cubicBezTo>
                            <a:pt x="166036" y="440160"/>
                            <a:pt x="152151" y="451853"/>
                            <a:pt x="144131" y="457200"/>
                          </a:cubicBezTo>
                          <a:cubicBezTo>
                            <a:pt x="104823" y="483405"/>
                            <a:pt x="154557" y="451987"/>
                            <a:pt x="116699" y="470916"/>
                          </a:cubicBezTo>
                          <a:cubicBezTo>
                            <a:pt x="85125" y="486703"/>
                            <a:pt x="122756" y="475117"/>
                            <a:pt x="84695" y="484632"/>
                          </a:cubicBezTo>
                          <a:cubicBezTo>
                            <a:pt x="50434" y="507472"/>
                            <a:pt x="61344" y="492716"/>
                            <a:pt x="48119" y="525780"/>
                          </a:cubicBezTo>
                          <a:cubicBezTo>
                            <a:pt x="46595" y="521208"/>
                            <a:pt x="43964" y="516865"/>
                            <a:pt x="43547" y="512064"/>
                          </a:cubicBezTo>
                          <a:cubicBezTo>
                            <a:pt x="40903" y="481661"/>
                            <a:pt x="44204" y="450691"/>
                            <a:pt x="38975" y="420624"/>
                          </a:cubicBezTo>
                          <a:cubicBezTo>
                            <a:pt x="37867" y="414254"/>
                            <a:pt x="29229" y="412012"/>
                            <a:pt x="25259" y="406908"/>
                          </a:cubicBezTo>
                          <a:cubicBezTo>
                            <a:pt x="18512" y="398233"/>
                            <a:pt x="6971" y="379476"/>
                            <a:pt x="6971" y="379476"/>
                          </a:cubicBezTo>
                          <a:cubicBezTo>
                            <a:pt x="8495" y="361188"/>
                            <a:pt x="11543" y="342963"/>
                            <a:pt x="11543" y="324612"/>
                          </a:cubicBezTo>
                          <a:cubicBezTo>
                            <a:pt x="11543" y="298763"/>
                            <a:pt x="8829" y="293609"/>
                            <a:pt x="2399" y="274320"/>
                          </a:cubicBezTo>
                          <a:cubicBezTo>
                            <a:pt x="3923" y="254508"/>
                            <a:pt x="-6456" y="229532"/>
                            <a:pt x="6971" y="214884"/>
                          </a:cubicBezTo>
                          <a:cubicBezTo>
                            <a:pt x="29420" y="190394"/>
                            <a:pt x="54401" y="221166"/>
                            <a:pt x="66407" y="233172"/>
                          </a:cubicBezTo>
                          <a:cubicBezTo>
                            <a:pt x="69455" y="228600"/>
                            <a:pt x="74538" y="224857"/>
                            <a:pt x="75551" y="219456"/>
                          </a:cubicBezTo>
                          <a:cubicBezTo>
                            <a:pt x="88070" y="152689"/>
                            <a:pt x="59434" y="166916"/>
                            <a:pt x="93839" y="155448"/>
                          </a:cubicBezTo>
                          <a:cubicBezTo>
                            <a:pt x="104507" y="156972"/>
                            <a:pt x="115521" y="156923"/>
                            <a:pt x="125843" y="160020"/>
                          </a:cubicBezTo>
                          <a:cubicBezTo>
                            <a:pt x="131106" y="161599"/>
                            <a:pt x="134087" y="168667"/>
                            <a:pt x="139559" y="169164"/>
                          </a:cubicBezTo>
                          <a:cubicBezTo>
                            <a:pt x="151795" y="170276"/>
                            <a:pt x="163943" y="166116"/>
                            <a:pt x="176135" y="164592"/>
                          </a:cubicBezTo>
                          <a:cubicBezTo>
                            <a:pt x="181314" y="112806"/>
                            <a:pt x="165391" y="118872"/>
                            <a:pt x="198995" y="118872"/>
                          </a:cubicBezTo>
                        </a:path>
                      </a:pathLst>
                    </a:custGeom>
                    <a:grpFill/>
                    <a:ln w="254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2042212" y="5899709"/>
                      <a:ext cx="154314" cy="136739"/>
                    </a:xfrm>
                    <a:custGeom>
                      <a:avLst/>
                      <a:gdLst>
                        <a:gd name="connsiteX0" fmla="*/ 6044 w 154314"/>
                        <a:gd name="connsiteY0" fmla="*/ 131673 h 136739"/>
                        <a:gd name="connsiteX1" fmla="*/ 2386 w 154314"/>
                        <a:gd name="connsiteY1" fmla="*/ 36576 h 136739"/>
                        <a:gd name="connsiteX2" fmla="*/ 13359 w 154314"/>
                        <a:gd name="connsiteY2" fmla="*/ 3657 h 136739"/>
                        <a:gd name="connsiteX3" fmla="*/ 46278 w 154314"/>
                        <a:gd name="connsiteY3" fmla="*/ 0 h 136739"/>
                        <a:gd name="connsiteX4" fmla="*/ 68223 w 154314"/>
                        <a:gd name="connsiteY4" fmla="*/ 3657 h 136739"/>
                        <a:gd name="connsiteX5" fmla="*/ 82854 w 154314"/>
                        <a:gd name="connsiteY5" fmla="*/ 32918 h 136739"/>
                        <a:gd name="connsiteX6" fmla="*/ 90169 w 154314"/>
                        <a:gd name="connsiteY6" fmla="*/ 21945 h 136739"/>
                        <a:gd name="connsiteX7" fmla="*/ 112114 w 154314"/>
                        <a:gd name="connsiteY7" fmla="*/ 10973 h 136739"/>
                        <a:gd name="connsiteX8" fmla="*/ 126745 w 154314"/>
                        <a:gd name="connsiteY8" fmla="*/ 7315 h 136739"/>
                        <a:gd name="connsiteX9" fmla="*/ 152348 w 154314"/>
                        <a:gd name="connsiteY9" fmla="*/ 10973 h 136739"/>
                        <a:gd name="connsiteX10" fmla="*/ 148690 w 154314"/>
                        <a:gd name="connsiteY10" fmla="*/ 32918 h 136739"/>
                        <a:gd name="connsiteX11" fmla="*/ 126745 w 154314"/>
                        <a:gd name="connsiteY11" fmla="*/ 43891 h 136739"/>
                        <a:gd name="connsiteX12" fmla="*/ 112114 w 154314"/>
                        <a:gd name="connsiteY12" fmla="*/ 62179 h 136739"/>
                        <a:gd name="connsiteX13" fmla="*/ 97484 w 154314"/>
                        <a:gd name="connsiteY13" fmla="*/ 65837 h 136739"/>
                        <a:gd name="connsiteX14" fmla="*/ 93826 w 154314"/>
                        <a:gd name="connsiteY14" fmla="*/ 54864 h 136739"/>
                        <a:gd name="connsiteX15" fmla="*/ 64566 w 154314"/>
                        <a:gd name="connsiteY15" fmla="*/ 65837 h 136739"/>
                        <a:gd name="connsiteX16" fmla="*/ 53593 w 154314"/>
                        <a:gd name="connsiteY16" fmla="*/ 73152 h 136739"/>
                        <a:gd name="connsiteX17" fmla="*/ 31647 w 154314"/>
                        <a:gd name="connsiteY17" fmla="*/ 102413 h 136739"/>
                        <a:gd name="connsiteX18" fmla="*/ 24332 w 154314"/>
                        <a:gd name="connsiteY18" fmla="*/ 113385 h 136739"/>
                        <a:gd name="connsiteX19" fmla="*/ 6044 w 154314"/>
                        <a:gd name="connsiteY19" fmla="*/ 131673 h 13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314" h="136739">
                          <a:moveTo>
                            <a:pt x="6044" y="131673"/>
                          </a:moveTo>
                          <a:cubicBezTo>
                            <a:pt x="2386" y="118872"/>
                            <a:pt x="-3249" y="112650"/>
                            <a:pt x="2386" y="36576"/>
                          </a:cubicBezTo>
                          <a:cubicBezTo>
                            <a:pt x="2651" y="33004"/>
                            <a:pt x="1501" y="6891"/>
                            <a:pt x="13359" y="3657"/>
                          </a:cubicBezTo>
                          <a:cubicBezTo>
                            <a:pt x="24010" y="752"/>
                            <a:pt x="35305" y="1219"/>
                            <a:pt x="46278" y="0"/>
                          </a:cubicBezTo>
                          <a:cubicBezTo>
                            <a:pt x="53593" y="1219"/>
                            <a:pt x="63970" y="-2418"/>
                            <a:pt x="68223" y="3657"/>
                          </a:cubicBezTo>
                          <a:cubicBezTo>
                            <a:pt x="89854" y="34558"/>
                            <a:pt x="55279" y="42110"/>
                            <a:pt x="82854" y="32918"/>
                          </a:cubicBezTo>
                          <a:cubicBezTo>
                            <a:pt x="85292" y="29260"/>
                            <a:pt x="87061" y="25053"/>
                            <a:pt x="90169" y="21945"/>
                          </a:cubicBezTo>
                          <a:cubicBezTo>
                            <a:pt x="96581" y="15533"/>
                            <a:pt x="103785" y="13353"/>
                            <a:pt x="112114" y="10973"/>
                          </a:cubicBezTo>
                          <a:cubicBezTo>
                            <a:pt x="116948" y="9592"/>
                            <a:pt x="121868" y="8534"/>
                            <a:pt x="126745" y="7315"/>
                          </a:cubicBezTo>
                          <a:lnTo>
                            <a:pt x="152348" y="10973"/>
                          </a:lnTo>
                          <a:cubicBezTo>
                            <a:pt x="157174" y="16604"/>
                            <a:pt x="152007" y="26285"/>
                            <a:pt x="148690" y="32918"/>
                          </a:cubicBezTo>
                          <a:cubicBezTo>
                            <a:pt x="145854" y="38590"/>
                            <a:pt x="131938" y="42160"/>
                            <a:pt x="126745" y="43891"/>
                          </a:cubicBezTo>
                          <a:cubicBezTo>
                            <a:pt x="124159" y="47770"/>
                            <a:pt x="117328" y="59572"/>
                            <a:pt x="112114" y="62179"/>
                          </a:cubicBezTo>
                          <a:cubicBezTo>
                            <a:pt x="107618" y="64427"/>
                            <a:pt x="102361" y="64618"/>
                            <a:pt x="97484" y="65837"/>
                          </a:cubicBezTo>
                          <a:cubicBezTo>
                            <a:pt x="96265" y="62179"/>
                            <a:pt x="97533" y="55923"/>
                            <a:pt x="93826" y="54864"/>
                          </a:cubicBezTo>
                          <a:cubicBezTo>
                            <a:pt x="74063" y="49217"/>
                            <a:pt x="74528" y="57867"/>
                            <a:pt x="64566" y="65837"/>
                          </a:cubicBezTo>
                          <a:cubicBezTo>
                            <a:pt x="61133" y="68583"/>
                            <a:pt x="57251" y="70714"/>
                            <a:pt x="53593" y="73152"/>
                          </a:cubicBezTo>
                          <a:cubicBezTo>
                            <a:pt x="44076" y="101701"/>
                            <a:pt x="59666" y="60386"/>
                            <a:pt x="31647" y="102413"/>
                          </a:cubicBezTo>
                          <a:cubicBezTo>
                            <a:pt x="29209" y="106070"/>
                            <a:pt x="27440" y="110277"/>
                            <a:pt x="24332" y="113385"/>
                          </a:cubicBezTo>
                          <a:cubicBezTo>
                            <a:pt x="6679" y="131038"/>
                            <a:pt x="9702" y="144474"/>
                            <a:pt x="6044" y="131673"/>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4743373" y="3569818"/>
                      <a:ext cx="118659" cy="206739"/>
                    </a:xfrm>
                    <a:custGeom>
                      <a:avLst/>
                      <a:gdLst>
                        <a:gd name="connsiteX0" fmla="*/ 534 w 118659"/>
                        <a:gd name="connsiteY0" fmla="*/ 128016 h 206739"/>
                        <a:gd name="connsiteX1" fmla="*/ 4192 w 118659"/>
                        <a:gd name="connsiteY1" fmla="*/ 76809 h 206739"/>
                        <a:gd name="connsiteX2" fmla="*/ 15165 w 118659"/>
                        <a:gd name="connsiteY2" fmla="*/ 69494 h 206739"/>
                        <a:gd name="connsiteX3" fmla="*/ 33453 w 118659"/>
                        <a:gd name="connsiteY3" fmla="*/ 51206 h 206739"/>
                        <a:gd name="connsiteX4" fmla="*/ 48083 w 118659"/>
                        <a:gd name="connsiteY4" fmla="*/ 29260 h 206739"/>
                        <a:gd name="connsiteX5" fmla="*/ 55398 w 118659"/>
                        <a:gd name="connsiteY5" fmla="*/ 18288 h 206739"/>
                        <a:gd name="connsiteX6" fmla="*/ 73686 w 118659"/>
                        <a:gd name="connsiteY6" fmla="*/ 3657 h 206739"/>
                        <a:gd name="connsiteX7" fmla="*/ 84659 w 118659"/>
                        <a:gd name="connsiteY7" fmla="*/ 0 h 206739"/>
                        <a:gd name="connsiteX8" fmla="*/ 84659 w 118659"/>
                        <a:gd name="connsiteY8" fmla="*/ 47548 h 206739"/>
                        <a:gd name="connsiteX9" fmla="*/ 77344 w 118659"/>
                        <a:gd name="connsiteY9" fmla="*/ 54864 h 206739"/>
                        <a:gd name="connsiteX10" fmla="*/ 70029 w 118659"/>
                        <a:gd name="connsiteY10" fmla="*/ 65836 h 206739"/>
                        <a:gd name="connsiteX11" fmla="*/ 73686 w 118659"/>
                        <a:gd name="connsiteY11" fmla="*/ 84124 h 206739"/>
                        <a:gd name="connsiteX12" fmla="*/ 113920 w 118659"/>
                        <a:gd name="connsiteY12" fmla="*/ 98755 h 206739"/>
                        <a:gd name="connsiteX13" fmla="*/ 113920 w 118659"/>
                        <a:gd name="connsiteY13" fmla="*/ 135331 h 206739"/>
                        <a:gd name="connsiteX14" fmla="*/ 102947 w 118659"/>
                        <a:gd name="connsiteY14" fmla="*/ 146304 h 206739"/>
                        <a:gd name="connsiteX15" fmla="*/ 88317 w 118659"/>
                        <a:gd name="connsiteY15" fmla="*/ 164592 h 206739"/>
                        <a:gd name="connsiteX16" fmla="*/ 84659 w 118659"/>
                        <a:gd name="connsiteY16" fmla="*/ 175564 h 206739"/>
                        <a:gd name="connsiteX17" fmla="*/ 77344 w 118659"/>
                        <a:gd name="connsiteY17" fmla="*/ 182880 h 206739"/>
                        <a:gd name="connsiteX18" fmla="*/ 55398 w 118659"/>
                        <a:gd name="connsiteY18" fmla="*/ 193852 h 206739"/>
                        <a:gd name="connsiteX19" fmla="*/ 7849 w 118659"/>
                        <a:gd name="connsiteY19" fmla="*/ 204825 h 206739"/>
                        <a:gd name="connsiteX20" fmla="*/ 4192 w 118659"/>
                        <a:gd name="connsiteY20" fmla="*/ 193852 h 206739"/>
                        <a:gd name="connsiteX21" fmla="*/ 26137 w 118659"/>
                        <a:gd name="connsiteY21" fmla="*/ 149961 h 206739"/>
                        <a:gd name="connsiteX22" fmla="*/ 29795 w 118659"/>
                        <a:gd name="connsiteY22" fmla="*/ 138988 h 206739"/>
                        <a:gd name="connsiteX23" fmla="*/ 26137 w 118659"/>
                        <a:gd name="connsiteY23" fmla="*/ 128016 h 206739"/>
                        <a:gd name="connsiteX24" fmla="*/ 11507 w 118659"/>
                        <a:gd name="connsiteY24" fmla="*/ 131673 h 206739"/>
                        <a:gd name="connsiteX25" fmla="*/ 534 w 118659"/>
                        <a:gd name="connsiteY25" fmla="*/ 128016 h 20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659" h="206739">
                          <a:moveTo>
                            <a:pt x="534" y="128016"/>
                          </a:moveTo>
                          <a:cubicBezTo>
                            <a:pt x="-685" y="118872"/>
                            <a:pt x="41" y="93411"/>
                            <a:pt x="4192" y="76809"/>
                          </a:cubicBezTo>
                          <a:cubicBezTo>
                            <a:pt x="5258" y="72544"/>
                            <a:pt x="11857" y="72389"/>
                            <a:pt x="15165" y="69494"/>
                          </a:cubicBezTo>
                          <a:cubicBezTo>
                            <a:pt x="21653" y="63817"/>
                            <a:pt x="28671" y="58379"/>
                            <a:pt x="33453" y="51206"/>
                          </a:cubicBezTo>
                          <a:lnTo>
                            <a:pt x="48083" y="29260"/>
                          </a:lnTo>
                          <a:cubicBezTo>
                            <a:pt x="50521" y="25603"/>
                            <a:pt x="52290" y="21396"/>
                            <a:pt x="55398" y="18288"/>
                          </a:cubicBezTo>
                          <a:cubicBezTo>
                            <a:pt x="62202" y="11483"/>
                            <a:pt x="64456" y="8271"/>
                            <a:pt x="73686" y="3657"/>
                          </a:cubicBezTo>
                          <a:cubicBezTo>
                            <a:pt x="77134" y="1933"/>
                            <a:pt x="81001" y="1219"/>
                            <a:pt x="84659" y="0"/>
                          </a:cubicBezTo>
                          <a:cubicBezTo>
                            <a:pt x="89661" y="20004"/>
                            <a:pt x="91803" y="21355"/>
                            <a:pt x="84659" y="47548"/>
                          </a:cubicBezTo>
                          <a:cubicBezTo>
                            <a:pt x="83752" y="50875"/>
                            <a:pt x="79498" y="52171"/>
                            <a:pt x="77344" y="54864"/>
                          </a:cubicBezTo>
                          <a:cubicBezTo>
                            <a:pt x="74598" y="58296"/>
                            <a:pt x="72467" y="62179"/>
                            <a:pt x="70029" y="65836"/>
                          </a:cubicBezTo>
                          <a:cubicBezTo>
                            <a:pt x="71248" y="71932"/>
                            <a:pt x="68355" y="80925"/>
                            <a:pt x="73686" y="84124"/>
                          </a:cubicBezTo>
                          <a:cubicBezTo>
                            <a:pt x="131228" y="118650"/>
                            <a:pt x="92417" y="66499"/>
                            <a:pt x="113920" y="98755"/>
                          </a:cubicBezTo>
                          <a:cubicBezTo>
                            <a:pt x="118765" y="113293"/>
                            <a:pt x="121561" y="116229"/>
                            <a:pt x="113920" y="135331"/>
                          </a:cubicBezTo>
                          <a:cubicBezTo>
                            <a:pt x="111999" y="140134"/>
                            <a:pt x="106259" y="142330"/>
                            <a:pt x="102947" y="146304"/>
                          </a:cubicBezTo>
                          <a:cubicBezTo>
                            <a:pt x="79867" y="173999"/>
                            <a:pt x="109608" y="143299"/>
                            <a:pt x="88317" y="164592"/>
                          </a:cubicBezTo>
                          <a:cubicBezTo>
                            <a:pt x="87098" y="168249"/>
                            <a:pt x="86643" y="172258"/>
                            <a:pt x="84659" y="175564"/>
                          </a:cubicBezTo>
                          <a:cubicBezTo>
                            <a:pt x="82885" y="178521"/>
                            <a:pt x="80037" y="180726"/>
                            <a:pt x="77344" y="182880"/>
                          </a:cubicBezTo>
                          <a:cubicBezTo>
                            <a:pt x="67216" y="190983"/>
                            <a:pt x="66987" y="189990"/>
                            <a:pt x="55398" y="193852"/>
                          </a:cubicBezTo>
                          <a:cubicBezTo>
                            <a:pt x="39110" y="204712"/>
                            <a:pt x="35199" y="209798"/>
                            <a:pt x="7849" y="204825"/>
                          </a:cubicBezTo>
                          <a:cubicBezTo>
                            <a:pt x="4056" y="204135"/>
                            <a:pt x="5411" y="197510"/>
                            <a:pt x="4192" y="193852"/>
                          </a:cubicBezTo>
                          <a:cubicBezTo>
                            <a:pt x="23100" y="165489"/>
                            <a:pt x="16041" y="180249"/>
                            <a:pt x="26137" y="149961"/>
                          </a:cubicBezTo>
                          <a:lnTo>
                            <a:pt x="29795" y="138988"/>
                          </a:lnTo>
                          <a:cubicBezTo>
                            <a:pt x="28576" y="135331"/>
                            <a:pt x="29717" y="129448"/>
                            <a:pt x="26137" y="128016"/>
                          </a:cubicBezTo>
                          <a:cubicBezTo>
                            <a:pt x="21470" y="126149"/>
                            <a:pt x="16340" y="130292"/>
                            <a:pt x="11507" y="131673"/>
                          </a:cubicBezTo>
                          <a:cubicBezTo>
                            <a:pt x="7800" y="132732"/>
                            <a:pt x="1753" y="137160"/>
                            <a:pt x="534" y="128016"/>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 name="グループ化 10"/>
                <p:cNvGrpSpPr/>
                <p:nvPr/>
              </p:nvGrpSpPr>
              <p:grpSpPr>
                <a:xfrm>
                  <a:off x="3692483" y="5764112"/>
                  <a:ext cx="261549" cy="329184"/>
                  <a:chOff x="3666713" y="6053328"/>
                  <a:chExt cx="261549" cy="329184"/>
                </a:xfrm>
                <a:grpFill/>
              </p:grpSpPr>
              <p:sp>
                <p:nvSpPr>
                  <p:cNvPr id="12" name="フリーフォーム 11"/>
                  <p:cNvSpPr/>
                  <p:nvPr/>
                </p:nvSpPr>
                <p:spPr>
                  <a:xfrm>
                    <a:off x="3749040" y="6053328"/>
                    <a:ext cx="179222" cy="164592"/>
                  </a:xfrm>
                  <a:custGeom>
                    <a:avLst/>
                    <a:gdLst>
                      <a:gd name="connsiteX0" fmla="*/ 80467 w 179222"/>
                      <a:gd name="connsiteY0" fmla="*/ 84125 h 164592"/>
                      <a:gd name="connsiteX1" fmla="*/ 120701 w 179222"/>
                      <a:gd name="connsiteY1" fmla="*/ 62179 h 164592"/>
                      <a:gd name="connsiteX2" fmla="*/ 142646 w 179222"/>
                      <a:gd name="connsiteY2" fmla="*/ 40234 h 164592"/>
                      <a:gd name="connsiteX3" fmla="*/ 146304 w 179222"/>
                      <a:gd name="connsiteY3" fmla="*/ 18288 h 164592"/>
                      <a:gd name="connsiteX4" fmla="*/ 168250 w 179222"/>
                      <a:gd name="connsiteY4" fmla="*/ 0 h 164592"/>
                      <a:gd name="connsiteX5" fmla="*/ 171907 w 179222"/>
                      <a:gd name="connsiteY5" fmla="*/ 18288 h 164592"/>
                      <a:gd name="connsiteX6" fmla="*/ 175565 w 179222"/>
                      <a:gd name="connsiteY6" fmla="*/ 29261 h 164592"/>
                      <a:gd name="connsiteX7" fmla="*/ 179222 w 179222"/>
                      <a:gd name="connsiteY7" fmla="*/ 43891 h 164592"/>
                      <a:gd name="connsiteX8" fmla="*/ 175565 w 179222"/>
                      <a:gd name="connsiteY8" fmla="*/ 69494 h 164592"/>
                      <a:gd name="connsiteX9" fmla="*/ 164592 w 179222"/>
                      <a:gd name="connsiteY9" fmla="*/ 76810 h 164592"/>
                      <a:gd name="connsiteX10" fmla="*/ 131674 w 179222"/>
                      <a:gd name="connsiteY10" fmla="*/ 84125 h 164592"/>
                      <a:gd name="connsiteX11" fmla="*/ 128016 w 179222"/>
                      <a:gd name="connsiteY11" fmla="*/ 117043 h 164592"/>
                      <a:gd name="connsiteX12" fmla="*/ 91440 w 179222"/>
                      <a:gd name="connsiteY12" fmla="*/ 124358 h 164592"/>
                      <a:gd name="connsiteX13" fmla="*/ 69494 w 179222"/>
                      <a:gd name="connsiteY13" fmla="*/ 131674 h 164592"/>
                      <a:gd name="connsiteX14" fmla="*/ 58522 w 179222"/>
                      <a:gd name="connsiteY14" fmla="*/ 135331 h 164592"/>
                      <a:gd name="connsiteX15" fmla="*/ 40234 w 179222"/>
                      <a:gd name="connsiteY15" fmla="*/ 164592 h 164592"/>
                      <a:gd name="connsiteX16" fmla="*/ 3658 w 179222"/>
                      <a:gd name="connsiteY16" fmla="*/ 153619 h 164592"/>
                      <a:gd name="connsiteX17" fmla="*/ 0 w 179222"/>
                      <a:gd name="connsiteY17" fmla="*/ 142646 h 164592"/>
                      <a:gd name="connsiteX18" fmla="*/ 10973 w 179222"/>
                      <a:gd name="connsiteY18" fmla="*/ 135331 h 164592"/>
                      <a:gd name="connsiteX19" fmla="*/ 32918 w 179222"/>
                      <a:gd name="connsiteY19" fmla="*/ 128016 h 164592"/>
                      <a:gd name="connsiteX20" fmla="*/ 54864 w 179222"/>
                      <a:gd name="connsiteY20" fmla="*/ 109728 h 164592"/>
                      <a:gd name="connsiteX21" fmla="*/ 51206 w 179222"/>
                      <a:gd name="connsiteY21" fmla="*/ 98755 h 164592"/>
                      <a:gd name="connsiteX22" fmla="*/ 29261 w 179222"/>
                      <a:gd name="connsiteY22" fmla="*/ 91440 h 164592"/>
                      <a:gd name="connsiteX23" fmla="*/ 25603 w 179222"/>
                      <a:gd name="connsiteY23" fmla="*/ 69494 h 164592"/>
                      <a:gd name="connsiteX24" fmla="*/ 21946 w 179222"/>
                      <a:gd name="connsiteY24" fmla="*/ 58522 h 164592"/>
                      <a:gd name="connsiteX25" fmla="*/ 29261 w 179222"/>
                      <a:gd name="connsiteY25" fmla="*/ 51206 h 164592"/>
                      <a:gd name="connsiteX26" fmla="*/ 58522 w 179222"/>
                      <a:gd name="connsiteY26" fmla="*/ 54864 h 164592"/>
                      <a:gd name="connsiteX27" fmla="*/ 69494 w 179222"/>
                      <a:gd name="connsiteY27" fmla="*/ 76810 h 164592"/>
                      <a:gd name="connsiteX28" fmla="*/ 80467 w 179222"/>
                      <a:gd name="connsiteY28" fmla="*/ 84125 h 164592"/>
                      <a:gd name="connsiteX29" fmla="*/ 106070 w 179222"/>
                      <a:gd name="connsiteY29" fmla="*/ 80467 h 164592"/>
                      <a:gd name="connsiteX30" fmla="*/ 124358 w 179222"/>
                      <a:gd name="connsiteY30" fmla="*/ 58522 h 16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9222" h="164592">
                        <a:moveTo>
                          <a:pt x="80467" y="84125"/>
                        </a:moveTo>
                        <a:cubicBezTo>
                          <a:pt x="92299" y="79392"/>
                          <a:pt x="112869" y="72622"/>
                          <a:pt x="120701" y="62179"/>
                        </a:cubicBezTo>
                        <a:cubicBezTo>
                          <a:pt x="134311" y="44033"/>
                          <a:pt x="126602" y="50931"/>
                          <a:pt x="142646" y="40234"/>
                        </a:cubicBezTo>
                        <a:cubicBezTo>
                          <a:pt x="143865" y="32919"/>
                          <a:pt x="143292" y="25065"/>
                          <a:pt x="146304" y="18288"/>
                        </a:cubicBezTo>
                        <a:cubicBezTo>
                          <a:pt x="149269" y="11617"/>
                          <a:pt x="162420" y="3886"/>
                          <a:pt x="168250" y="0"/>
                        </a:cubicBezTo>
                        <a:cubicBezTo>
                          <a:pt x="169469" y="6096"/>
                          <a:pt x="170399" y="12257"/>
                          <a:pt x="171907" y="18288"/>
                        </a:cubicBezTo>
                        <a:cubicBezTo>
                          <a:pt x="172842" y="22028"/>
                          <a:pt x="174506" y="25554"/>
                          <a:pt x="175565" y="29261"/>
                        </a:cubicBezTo>
                        <a:cubicBezTo>
                          <a:pt x="176946" y="34094"/>
                          <a:pt x="178003" y="39014"/>
                          <a:pt x="179222" y="43891"/>
                        </a:cubicBezTo>
                        <a:cubicBezTo>
                          <a:pt x="178003" y="52425"/>
                          <a:pt x="179066" y="61616"/>
                          <a:pt x="175565" y="69494"/>
                        </a:cubicBezTo>
                        <a:cubicBezTo>
                          <a:pt x="173780" y="73511"/>
                          <a:pt x="168524" y="74844"/>
                          <a:pt x="164592" y="76810"/>
                        </a:cubicBezTo>
                        <a:cubicBezTo>
                          <a:pt x="155592" y="81310"/>
                          <a:pt x="140095" y="82721"/>
                          <a:pt x="131674" y="84125"/>
                        </a:cubicBezTo>
                        <a:cubicBezTo>
                          <a:pt x="130455" y="95098"/>
                          <a:pt x="135823" y="109236"/>
                          <a:pt x="128016" y="117043"/>
                        </a:cubicBezTo>
                        <a:cubicBezTo>
                          <a:pt x="119224" y="125835"/>
                          <a:pt x="103235" y="120426"/>
                          <a:pt x="91440" y="124358"/>
                        </a:cubicBezTo>
                        <a:lnTo>
                          <a:pt x="69494" y="131674"/>
                        </a:lnTo>
                        <a:lnTo>
                          <a:pt x="58522" y="135331"/>
                        </a:lnTo>
                        <a:cubicBezTo>
                          <a:pt x="49816" y="161447"/>
                          <a:pt x="57622" y="153000"/>
                          <a:pt x="40234" y="164592"/>
                        </a:cubicBezTo>
                        <a:cubicBezTo>
                          <a:pt x="29030" y="162991"/>
                          <a:pt x="12243" y="164351"/>
                          <a:pt x="3658" y="153619"/>
                        </a:cubicBezTo>
                        <a:cubicBezTo>
                          <a:pt x="1249" y="150608"/>
                          <a:pt x="1219" y="146304"/>
                          <a:pt x="0" y="142646"/>
                        </a:cubicBezTo>
                        <a:cubicBezTo>
                          <a:pt x="3658" y="140208"/>
                          <a:pt x="6956" y="137116"/>
                          <a:pt x="10973" y="135331"/>
                        </a:cubicBezTo>
                        <a:cubicBezTo>
                          <a:pt x="18019" y="132199"/>
                          <a:pt x="26502" y="132293"/>
                          <a:pt x="32918" y="128016"/>
                        </a:cubicBezTo>
                        <a:cubicBezTo>
                          <a:pt x="48195" y="117832"/>
                          <a:pt x="40783" y="123809"/>
                          <a:pt x="54864" y="109728"/>
                        </a:cubicBezTo>
                        <a:cubicBezTo>
                          <a:pt x="53645" y="106070"/>
                          <a:pt x="54343" y="100996"/>
                          <a:pt x="51206" y="98755"/>
                        </a:cubicBezTo>
                        <a:cubicBezTo>
                          <a:pt x="44932" y="94273"/>
                          <a:pt x="29261" y="91440"/>
                          <a:pt x="29261" y="91440"/>
                        </a:cubicBezTo>
                        <a:cubicBezTo>
                          <a:pt x="28042" y="84125"/>
                          <a:pt x="27212" y="76734"/>
                          <a:pt x="25603" y="69494"/>
                        </a:cubicBezTo>
                        <a:cubicBezTo>
                          <a:pt x="24767" y="65731"/>
                          <a:pt x="21190" y="62302"/>
                          <a:pt x="21946" y="58522"/>
                        </a:cubicBezTo>
                        <a:cubicBezTo>
                          <a:pt x="22622" y="55140"/>
                          <a:pt x="26823" y="53645"/>
                          <a:pt x="29261" y="51206"/>
                        </a:cubicBezTo>
                        <a:cubicBezTo>
                          <a:pt x="39015" y="52425"/>
                          <a:pt x="49396" y="51213"/>
                          <a:pt x="58522" y="54864"/>
                        </a:cubicBezTo>
                        <a:cubicBezTo>
                          <a:pt x="67592" y="58492"/>
                          <a:pt x="64784" y="70922"/>
                          <a:pt x="69494" y="76810"/>
                        </a:cubicBezTo>
                        <a:cubicBezTo>
                          <a:pt x="72240" y="80243"/>
                          <a:pt x="76809" y="81687"/>
                          <a:pt x="80467" y="84125"/>
                        </a:cubicBezTo>
                        <a:cubicBezTo>
                          <a:pt x="89001" y="82906"/>
                          <a:pt x="98797" y="85095"/>
                          <a:pt x="106070" y="80467"/>
                        </a:cubicBezTo>
                        <a:cubicBezTo>
                          <a:pt x="142149" y="57508"/>
                          <a:pt x="109029" y="58522"/>
                          <a:pt x="124358" y="58522"/>
                        </a:cubicBezTo>
                      </a:path>
                    </a:pathLst>
                  </a:custGeom>
                  <a:grpFill/>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a:off x="3666713" y="6212847"/>
                    <a:ext cx="111588" cy="169665"/>
                  </a:xfrm>
                  <a:custGeom>
                    <a:avLst/>
                    <a:gdLst>
                      <a:gd name="connsiteX0" fmla="*/ 60381 w 111588"/>
                      <a:gd name="connsiteY0" fmla="*/ 1415 h 169665"/>
                      <a:gd name="connsiteX1" fmla="*/ 34778 w 111588"/>
                      <a:gd name="connsiteY1" fmla="*/ 23361 h 169665"/>
                      <a:gd name="connsiteX2" fmla="*/ 42093 w 111588"/>
                      <a:gd name="connsiteY2" fmla="*/ 34334 h 169665"/>
                      <a:gd name="connsiteX3" fmla="*/ 45751 w 111588"/>
                      <a:gd name="connsiteY3" fmla="*/ 45307 h 169665"/>
                      <a:gd name="connsiteX4" fmla="*/ 34778 w 111588"/>
                      <a:gd name="connsiteY4" fmla="*/ 78225 h 169665"/>
                      <a:gd name="connsiteX5" fmla="*/ 12833 w 111588"/>
                      <a:gd name="connsiteY5" fmla="*/ 85540 h 169665"/>
                      <a:gd name="connsiteX6" fmla="*/ 9175 w 111588"/>
                      <a:gd name="connsiteY6" fmla="*/ 151377 h 169665"/>
                      <a:gd name="connsiteX7" fmla="*/ 16490 w 111588"/>
                      <a:gd name="connsiteY7" fmla="*/ 162350 h 169665"/>
                      <a:gd name="connsiteX8" fmla="*/ 38436 w 111588"/>
                      <a:gd name="connsiteY8" fmla="*/ 169665 h 169665"/>
                      <a:gd name="connsiteX9" fmla="*/ 64039 w 111588"/>
                      <a:gd name="connsiteY9" fmla="*/ 166007 h 169665"/>
                      <a:gd name="connsiteX10" fmla="*/ 71354 w 111588"/>
                      <a:gd name="connsiteY10" fmla="*/ 103828 h 169665"/>
                      <a:gd name="connsiteX11" fmla="*/ 78669 w 111588"/>
                      <a:gd name="connsiteY11" fmla="*/ 63595 h 169665"/>
                      <a:gd name="connsiteX12" fmla="*/ 89642 w 111588"/>
                      <a:gd name="connsiteY12" fmla="*/ 59937 h 169665"/>
                      <a:gd name="connsiteX13" fmla="*/ 111588 w 111588"/>
                      <a:gd name="connsiteY13" fmla="*/ 48964 h 169665"/>
                      <a:gd name="connsiteX14" fmla="*/ 96957 w 111588"/>
                      <a:gd name="connsiteY14" fmla="*/ 19703 h 169665"/>
                      <a:gd name="connsiteX15" fmla="*/ 93300 w 111588"/>
                      <a:gd name="connsiteY15" fmla="*/ 8731 h 169665"/>
                      <a:gd name="connsiteX16" fmla="*/ 82327 w 111588"/>
                      <a:gd name="connsiteY16" fmla="*/ 5073 h 169665"/>
                      <a:gd name="connsiteX17" fmla="*/ 60381 w 111588"/>
                      <a:gd name="connsiteY17" fmla="*/ 1415 h 16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588" h="169665">
                        <a:moveTo>
                          <a:pt x="60381" y="1415"/>
                        </a:moveTo>
                        <a:cubicBezTo>
                          <a:pt x="52456" y="4463"/>
                          <a:pt x="34778" y="13228"/>
                          <a:pt x="34778" y="23361"/>
                        </a:cubicBezTo>
                        <a:cubicBezTo>
                          <a:pt x="34778" y="27757"/>
                          <a:pt x="40127" y="30402"/>
                          <a:pt x="42093" y="34334"/>
                        </a:cubicBezTo>
                        <a:cubicBezTo>
                          <a:pt x="43817" y="37783"/>
                          <a:pt x="44532" y="41649"/>
                          <a:pt x="45751" y="45307"/>
                        </a:cubicBezTo>
                        <a:cubicBezTo>
                          <a:pt x="44509" y="52755"/>
                          <a:pt x="44346" y="72245"/>
                          <a:pt x="34778" y="78225"/>
                        </a:cubicBezTo>
                        <a:cubicBezTo>
                          <a:pt x="28239" y="82312"/>
                          <a:pt x="12833" y="85540"/>
                          <a:pt x="12833" y="85540"/>
                        </a:cubicBezTo>
                        <a:cubicBezTo>
                          <a:pt x="-7404" y="105774"/>
                          <a:pt x="197" y="94517"/>
                          <a:pt x="9175" y="151377"/>
                        </a:cubicBezTo>
                        <a:cubicBezTo>
                          <a:pt x="9861" y="155719"/>
                          <a:pt x="12762" y="160020"/>
                          <a:pt x="16490" y="162350"/>
                        </a:cubicBezTo>
                        <a:cubicBezTo>
                          <a:pt x="23029" y="166437"/>
                          <a:pt x="38436" y="169665"/>
                          <a:pt x="38436" y="169665"/>
                        </a:cubicBezTo>
                        <a:cubicBezTo>
                          <a:pt x="46970" y="168446"/>
                          <a:pt x="55585" y="167698"/>
                          <a:pt x="64039" y="166007"/>
                        </a:cubicBezTo>
                        <a:cubicBezTo>
                          <a:pt x="93798" y="160055"/>
                          <a:pt x="74021" y="146502"/>
                          <a:pt x="71354" y="103828"/>
                        </a:cubicBezTo>
                        <a:cubicBezTo>
                          <a:pt x="73792" y="90417"/>
                          <a:pt x="73426" y="76177"/>
                          <a:pt x="78669" y="63595"/>
                        </a:cubicBezTo>
                        <a:cubicBezTo>
                          <a:pt x="80152" y="60036"/>
                          <a:pt x="86193" y="61661"/>
                          <a:pt x="89642" y="59937"/>
                        </a:cubicBezTo>
                        <a:cubicBezTo>
                          <a:pt x="118004" y="45756"/>
                          <a:pt x="84007" y="58159"/>
                          <a:pt x="111588" y="48964"/>
                        </a:cubicBezTo>
                        <a:cubicBezTo>
                          <a:pt x="103182" y="23747"/>
                          <a:pt x="109725" y="32471"/>
                          <a:pt x="96957" y="19703"/>
                        </a:cubicBezTo>
                        <a:cubicBezTo>
                          <a:pt x="95738" y="16046"/>
                          <a:pt x="96026" y="11457"/>
                          <a:pt x="93300" y="8731"/>
                        </a:cubicBezTo>
                        <a:cubicBezTo>
                          <a:pt x="90574" y="6005"/>
                          <a:pt x="86034" y="6132"/>
                          <a:pt x="82327" y="5073"/>
                        </a:cubicBezTo>
                        <a:cubicBezTo>
                          <a:pt x="66477" y="544"/>
                          <a:pt x="68306" y="-1633"/>
                          <a:pt x="60381" y="1415"/>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9" name="フリーフォーム 8"/>
              <p:cNvSpPr>
                <a:spLocks noChangeAspect="1"/>
              </p:cNvSpPr>
              <p:nvPr/>
            </p:nvSpPr>
            <p:spPr>
              <a:xfrm>
                <a:off x="2732580" y="3971954"/>
                <a:ext cx="185210" cy="144000"/>
              </a:xfrm>
              <a:custGeom>
                <a:avLst/>
                <a:gdLst>
                  <a:gd name="connsiteX0" fmla="*/ 625825 w 796228"/>
                  <a:gd name="connsiteY0" fmla="*/ 187 h 619058"/>
                  <a:gd name="connsiteX1" fmla="*/ 573673 w 796228"/>
                  <a:gd name="connsiteY1" fmla="*/ 7140 h 619058"/>
                  <a:gd name="connsiteX2" fmla="*/ 563242 w 796228"/>
                  <a:gd name="connsiteY2" fmla="*/ 14094 h 619058"/>
                  <a:gd name="connsiteX3" fmla="*/ 570196 w 796228"/>
                  <a:gd name="connsiteY3" fmla="*/ 66246 h 619058"/>
                  <a:gd name="connsiteX4" fmla="*/ 577150 w 796228"/>
                  <a:gd name="connsiteY4" fmla="*/ 76677 h 619058"/>
                  <a:gd name="connsiteX5" fmla="*/ 577150 w 796228"/>
                  <a:gd name="connsiteY5" fmla="*/ 121875 h 619058"/>
                  <a:gd name="connsiteX6" fmla="*/ 556289 w 796228"/>
                  <a:gd name="connsiteY6" fmla="*/ 132305 h 619058"/>
                  <a:gd name="connsiteX7" fmla="*/ 545858 w 796228"/>
                  <a:gd name="connsiteY7" fmla="*/ 142736 h 619058"/>
                  <a:gd name="connsiteX8" fmla="*/ 542382 w 796228"/>
                  <a:gd name="connsiteY8" fmla="*/ 153166 h 619058"/>
                  <a:gd name="connsiteX9" fmla="*/ 535428 w 796228"/>
                  <a:gd name="connsiteY9" fmla="*/ 163597 h 619058"/>
                  <a:gd name="connsiteX10" fmla="*/ 528474 w 796228"/>
                  <a:gd name="connsiteY10" fmla="*/ 198365 h 619058"/>
                  <a:gd name="connsiteX11" fmla="*/ 504137 w 796228"/>
                  <a:gd name="connsiteY11" fmla="*/ 215749 h 619058"/>
                  <a:gd name="connsiteX12" fmla="*/ 438077 w 796228"/>
                  <a:gd name="connsiteY12" fmla="*/ 226179 h 619058"/>
                  <a:gd name="connsiteX13" fmla="*/ 337250 w 796228"/>
                  <a:gd name="connsiteY13" fmla="*/ 226179 h 619058"/>
                  <a:gd name="connsiteX14" fmla="*/ 333773 w 796228"/>
                  <a:gd name="connsiteY14" fmla="*/ 215749 h 619058"/>
                  <a:gd name="connsiteX15" fmla="*/ 330296 w 796228"/>
                  <a:gd name="connsiteY15" fmla="*/ 174027 h 619058"/>
                  <a:gd name="connsiteX16" fmla="*/ 323343 w 796228"/>
                  <a:gd name="connsiteY16" fmla="*/ 163597 h 619058"/>
                  <a:gd name="connsiteX17" fmla="*/ 295528 w 796228"/>
                  <a:gd name="connsiteY17" fmla="*/ 170550 h 619058"/>
                  <a:gd name="connsiteX18" fmla="*/ 253807 w 796228"/>
                  <a:gd name="connsiteY18" fmla="*/ 167074 h 619058"/>
                  <a:gd name="connsiteX19" fmla="*/ 239899 w 796228"/>
                  <a:gd name="connsiteY19" fmla="*/ 146213 h 619058"/>
                  <a:gd name="connsiteX20" fmla="*/ 232946 w 796228"/>
                  <a:gd name="connsiteY20" fmla="*/ 125352 h 619058"/>
                  <a:gd name="connsiteX21" fmla="*/ 229469 w 796228"/>
                  <a:gd name="connsiteY21" fmla="*/ 114921 h 619058"/>
                  <a:gd name="connsiteX22" fmla="*/ 225992 w 796228"/>
                  <a:gd name="connsiteY22" fmla="*/ 55816 h 619058"/>
                  <a:gd name="connsiteX23" fmla="*/ 222515 w 796228"/>
                  <a:gd name="connsiteY23" fmla="*/ 45385 h 619058"/>
                  <a:gd name="connsiteX24" fmla="*/ 208608 w 796228"/>
                  <a:gd name="connsiteY24" fmla="*/ 31478 h 619058"/>
                  <a:gd name="connsiteX25" fmla="*/ 198178 w 796228"/>
                  <a:gd name="connsiteY25" fmla="*/ 28001 h 619058"/>
                  <a:gd name="connsiteX26" fmla="*/ 184271 w 796228"/>
                  <a:gd name="connsiteY26" fmla="*/ 31478 h 619058"/>
                  <a:gd name="connsiteX27" fmla="*/ 177317 w 796228"/>
                  <a:gd name="connsiteY27" fmla="*/ 52339 h 619058"/>
                  <a:gd name="connsiteX28" fmla="*/ 173840 w 796228"/>
                  <a:gd name="connsiteY28" fmla="*/ 62769 h 619058"/>
                  <a:gd name="connsiteX29" fmla="*/ 163410 w 796228"/>
                  <a:gd name="connsiteY29" fmla="*/ 66246 h 619058"/>
                  <a:gd name="connsiteX30" fmla="*/ 156456 w 796228"/>
                  <a:gd name="connsiteY30" fmla="*/ 80153 h 619058"/>
                  <a:gd name="connsiteX31" fmla="*/ 152979 w 796228"/>
                  <a:gd name="connsiteY31" fmla="*/ 90584 h 619058"/>
                  <a:gd name="connsiteX32" fmla="*/ 135595 w 796228"/>
                  <a:gd name="connsiteY32" fmla="*/ 111445 h 619058"/>
                  <a:gd name="connsiteX33" fmla="*/ 132119 w 796228"/>
                  <a:gd name="connsiteY33" fmla="*/ 121875 h 619058"/>
                  <a:gd name="connsiteX34" fmla="*/ 111258 w 796228"/>
                  <a:gd name="connsiteY34" fmla="*/ 139259 h 619058"/>
                  <a:gd name="connsiteX35" fmla="*/ 104304 w 796228"/>
                  <a:gd name="connsiteY35" fmla="*/ 149690 h 619058"/>
                  <a:gd name="connsiteX36" fmla="*/ 100827 w 796228"/>
                  <a:gd name="connsiteY36" fmla="*/ 160120 h 619058"/>
                  <a:gd name="connsiteX37" fmla="*/ 86920 w 796228"/>
                  <a:gd name="connsiteY37" fmla="*/ 180981 h 619058"/>
                  <a:gd name="connsiteX38" fmla="*/ 79966 w 796228"/>
                  <a:gd name="connsiteY38" fmla="*/ 191411 h 619058"/>
                  <a:gd name="connsiteX39" fmla="*/ 69536 w 796228"/>
                  <a:gd name="connsiteY39" fmla="*/ 198365 h 619058"/>
                  <a:gd name="connsiteX40" fmla="*/ 59106 w 796228"/>
                  <a:gd name="connsiteY40" fmla="*/ 219226 h 619058"/>
                  <a:gd name="connsiteX41" fmla="*/ 52152 w 796228"/>
                  <a:gd name="connsiteY41" fmla="*/ 233133 h 619058"/>
                  <a:gd name="connsiteX42" fmla="*/ 48675 w 796228"/>
                  <a:gd name="connsiteY42" fmla="*/ 243563 h 619058"/>
                  <a:gd name="connsiteX43" fmla="*/ 41722 w 796228"/>
                  <a:gd name="connsiteY43" fmla="*/ 253994 h 619058"/>
                  <a:gd name="connsiteX44" fmla="*/ 34768 w 796228"/>
                  <a:gd name="connsiteY44" fmla="*/ 278331 h 619058"/>
                  <a:gd name="connsiteX45" fmla="*/ 20861 w 796228"/>
                  <a:gd name="connsiteY45" fmla="*/ 299192 h 619058"/>
                  <a:gd name="connsiteX46" fmla="*/ 13907 w 796228"/>
                  <a:gd name="connsiteY46" fmla="*/ 337437 h 619058"/>
                  <a:gd name="connsiteX47" fmla="*/ 10430 w 796228"/>
                  <a:gd name="connsiteY47" fmla="*/ 361775 h 619058"/>
                  <a:gd name="connsiteX48" fmla="*/ 6953 w 796228"/>
                  <a:gd name="connsiteY48" fmla="*/ 379159 h 619058"/>
                  <a:gd name="connsiteX49" fmla="*/ 3477 w 796228"/>
                  <a:gd name="connsiteY49" fmla="*/ 393066 h 619058"/>
                  <a:gd name="connsiteX50" fmla="*/ 0 w 796228"/>
                  <a:gd name="connsiteY50" fmla="*/ 417404 h 619058"/>
                  <a:gd name="connsiteX51" fmla="*/ 10430 w 796228"/>
                  <a:gd name="connsiteY51" fmla="*/ 479986 h 619058"/>
                  <a:gd name="connsiteX52" fmla="*/ 24338 w 796228"/>
                  <a:gd name="connsiteY52" fmla="*/ 500847 h 619058"/>
                  <a:gd name="connsiteX53" fmla="*/ 34768 w 796228"/>
                  <a:gd name="connsiteY53" fmla="*/ 521708 h 619058"/>
                  <a:gd name="connsiteX54" fmla="*/ 45198 w 796228"/>
                  <a:gd name="connsiteY54" fmla="*/ 532138 h 619058"/>
                  <a:gd name="connsiteX55" fmla="*/ 59106 w 796228"/>
                  <a:gd name="connsiteY55" fmla="*/ 552999 h 619058"/>
                  <a:gd name="connsiteX56" fmla="*/ 66059 w 796228"/>
                  <a:gd name="connsiteY56" fmla="*/ 563429 h 619058"/>
                  <a:gd name="connsiteX57" fmla="*/ 76490 w 796228"/>
                  <a:gd name="connsiteY57" fmla="*/ 584290 h 619058"/>
                  <a:gd name="connsiteX58" fmla="*/ 79966 w 796228"/>
                  <a:gd name="connsiteY58" fmla="*/ 594721 h 619058"/>
                  <a:gd name="connsiteX59" fmla="*/ 90397 w 796228"/>
                  <a:gd name="connsiteY59" fmla="*/ 598198 h 619058"/>
                  <a:gd name="connsiteX60" fmla="*/ 100827 w 796228"/>
                  <a:gd name="connsiteY60" fmla="*/ 605151 h 619058"/>
                  <a:gd name="connsiteX61" fmla="*/ 152979 w 796228"/>
                  <a:gd name="connsiteY61" fmla="*/ 612105 h 619058"/>
                  <a:gd name="connsiteX62" fmla="*/ 180794 w 796228"/>
                  <a:gd name="connsiteY62" fmla="*/ 619058 h 619058"/>
                  <a:gd name="connsiteX63" fmla="*/ 208608 w 796228"/>
                  <a:gd name="connsiteY63" fmla="*/ 615582 h 619058"/>
                  <a:gd name="connsiteX64" fmla="*/ 219039 w 796228"/>
                  <a:gd name="connsiteY64" fmla="*/ 594721 h 619058"/>
                  <a:gd name="connsiteX65" fmla="*/ 225992 w 796228"/>
                  <a:gd name="connsiteY65" fmla="*/ 573860 h 619058"/>
                  <a:gd name="connsiteX66" fmla="*/ 229469 w 796228"/>
                  <a:gd name="connsiteY66" fmla="*/ 563429 h 619058"/>
                  <a:gd name="connsiteX67" fmla="*/ 250330 w 796228"/>
                  <a:gd name="connsiteY67" fmla="*/ 542569 h 619058"/>
                  <a:gd name="connsiteX68" fmla="*/ 260760 w 796228"/>
                  <a:gd name="connsiteY68" fmla="*/ 521708 h 619058"/>
                  <a:gd name="connsiteX69" fmla="*/ 267714 w 796228"/>
                  <a:gd name="connsiteY69" fmla="*/ 500847 h 619058"/>
                  <a:gd name="connsiteX70" fmla="*/ 285098 w 796228"/>
                  <a:gd name="connsiteY70" fmla="*/ 479986 h 619058"/>
                  <a:gd name="connsiteX71" fmla="*/ 292052 w 796228"/>
                  <a:gd name="connsiteY71" fmla="*/ 469556 h 619058"/>
                  <a:gd name="connsiteX72" fmla="*/ 302482 w 796228"/>
                  <a:gd name="connsiteY72" fmla="*/ 462602 h 619058"/>
                  <a:gd name="connsiteX73" fmla="*/ 323343 w 796228"/>
                  <a:gd name="connsiteY73" fmla="*/ 441741 h 619058"/>
                  <a:gd name="connsiteX74" fmla="*/ 337250 w 796228"/>
                  <a:gd name="connsiteY74" fmla="*/ 420880 h 619058"/>
                  <a:gd name="connsiteX75" fmla="*/ 344204 w 796228"/>
                  <a:gd name="connsiteY75" fmla="*/ 410450 h 619058"/>
                  <a:gd name="connsiteX76" fmla="*/ 375495 w 796228"/>
                  <a:gd name="connsiteY76" fmla="*/ 379159 h 619058"/>
                  <a:gd name="connsiteX77" fmla="*/ 385925 w 796228"/>
                  <a:gd name="connsiteY77" fmla="*/ 368728 h 619058"/>
                  <a:gd name="connsiteX78" fmla="*/ 406786 w 796228"/>
                  <a:gd name="connsiteY78" fmla="*/ 354821 h 619058"/>
                  <a:gd name="connsiteX79" fmla="*/ 427647 w 796228"/>
                  <a:gd name="connsiteY79" fmla="*/ 340914 h 619058"/>
                  <a:gd name="connsiteX80" fmla="*/ 448508 w 796228"/>
                  <a:gd name="connsiteY80" fmla="*/ 323530 h 619058"/>
                  <a:gd name="connsiteX81" fmla="*/ 458938 w 796228"/>
                  <a:gd name="connsiteY81" fmla="*/ 320053 h 619058"/>
                  <a:gd name="connsiteX82" fmla="*/ 472846 w 796228"/>
                  <a:gd name="connsiteY82" fmla="*/ 323530 h 619058"/>
                  <a:gd name="connsiteX83" fmla="*/ 476322 w 796228"/>
                  <a:gd name="connsiteY83" fmla="*/ 333960 h 619058"/>
                  <a:gd name="connsiteX84" fmla="*/ 465892 w 796228"/>
                  <a:gd name="connsiteY84" fmla="*/ 358298 h 619058"/>
                  <a:gd name="connsiteX85" fmla="*/ 458938 w 796228"/>
                  <a:gd name="connsiteY85" fmla="*/ 379159 h 619058"/>
                  <a:gd name="connsiteX86" fmla="*/ 455461 w 796228"/>
                  <a:gd name="connsiteY86" fmla="*/ 389589 h 619058"/>
                  <a:gd name="connsiteX87" fmla="*/ 486753 w 796228"/>
                  <a:gd name="connsiteY87" fmla="*/ 400020 h 619058"/>
                  <a:gd name="connsiteX88" fmla="*/ 518044 w 796228"/>
                  <a:gd name="connsiteY88" fmla="*/ 375682 h 619058"/>
                  <a:gd name="connsiteX89" fmla="*/ 549335 w 796228"/>
                  <a:gd name="connsiteY89" fmla="*/ 368728 h 619058"/>
                  <a:gd name="connsiteX90" fmla="*/ 563242 w 796228"/>
                  <a:gd name="connsiteY90" fmla="*/ 365251 h 619058"/>
                  <a:gd name="connsiteX91" fmla="*/ 730129 w 796228"/>
                  <a:gd name="connsiteY91" fmla="*/ 361775 h 619058"/>
                  <a:gd name="connsiteX92" fmla="*/ 740560 w 796228"/>
                  <a:gd name="connsiteY92" fmla="*/ 358298 h 619058"/>
                  <a:gd name="connsiteX93" fmla="*/ 750990 w 796228"/>
                  <a:gd name="connsiteY93" fmla="*/ 351344 h 619058"/>
                  <a:gd name="connsiteX94" fmla="*/ 782281 w 796228"/>
                  <a:gd name="connsiteY94" fmla="*/ 340914 h 619058"/>
                  <a:gd name="connsiteX95" fmla="*/ 796188 w 796228"/>
                  <a:gd name="connsiteY95" fmla="*/ 320053 h 619058"/>
                  <a:gd name="connsiteX96" fmla="*/ 792712 w 796228"/>
                  <a:gd name="connsiteY96" fmla="*/ 281808 h 619058"/>
                  <a:gd name="connsiteX97" fmla="*/ 789235 w 796228"/>
                  <a:gd name="connsiteY97" fmla="*/ 267901 h 619058"/>
                  <a:gd name="connsiteX98" fmla="*/ 778804 w 796228"/>
                  <a:gd name="connsiteY98" fmla="*/ 260947 h 619058"/>
                  <a:gd name="connsiteX99" fmla="*/ 771851 w 796228"/>
                  <a:gd name="connsiteY99" fmla="*/ 250517 h 619058"/>
                  <a:gd name="connsiteX100" fmla="*/ 761420 w 796228"/>
                  <a:gd name="connsiteY100" fmla="*/ 240086 h 619058"/>
                  <a:gd name="connsiteX101" fmla="*/ 757944 w 796228"/>
                  <a:gd name="connsiteY101" fmla="*/ 229656 h 619058"/>
                  <a:gd name="connsiteX102" fmla="*/ 750990 w 796228"/>
                  <a:gd name="connsiteY102" fmla="*/ 219226 h 619058"/>
                  <a:gd name="connsiteX103" fmla="*/ 747513 w 796228"/>
                  <a:gd name="connsiteY103" fmla="*/ 208795 h 619058"/>
                  <a:gd name="connsiteX104" fmla="*/ 740560 w 796228"/>
                  <a:gd name="connsiteY104" fmla="*/ 198365 h 619058"/>
                  <a:gd name="connsiteX105" fmla="*/ 737083 w 796228"/>
                  <a:gd name="connsiteY105" fmla="*/ 184458 h 619058"/>
                  <a:gd name="connsiteX106" fmla="*/ 730129 w 796228"/>
                  <a:gd name="connsiteY106" fmla="*/ 156643 h 619058"/>
                  <a:gd name="connsiteX107" fmla="*/ 726652 w 796228"/>
                  <a:gd name="connsiteY107" fmla="*/ 73200 h 619058"/>
                  <a:gd name="connsiteX108" fmla="*/ 719699 w 796228"/>
                  <a:gd name="connsiteY108" fmla="*/ 52339 h 619058"/>
                  <a:gd name="connsiteX109" fmla="*/ 723176 w 796228"/>
                  <a:gd name="connsiteY109" fmla="*/ 28001 h 619058"/>
                  <a:gd name="connsiteX110" fmla="*/ 726652 w 796228"/>
                  <a:gd name="connsiteY110" fmla="*/ 17571 h 619058"/>
                  <a:gd name="connsiteX111" fmla="*/ 712745 w 796228"/>
                  <a:gd name="connsiteY111" fmla="*/ 3664 h 619058"/>
                  <a:gd name="connsiteX112" fmla="*/ 681454 w 796228"/>
                  <a:gd name="connsiteY112" fmla="*/ 187 h 619058"/>
                  <a:gd name="connsiteX113" fmla="*/ 625825 w 796228"/>
                  <a:gd name="connsiteY113" fmla="*/ 187 h 61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96228" h="619058">
                    <a:moveTo>
                      <a:pt x="625825" y="187"/>
                    </a:moveTo>
                    <a:cubicBezTo>
                      <a:pt x="607862" y="1346"/>
                      <a:pt x="586073" y="1826"/>
                      <a:pt x="573673" y="7140"/>
                    </a:cubicBezTo>
                    <a:cubicBezTo>
                      <a:pt x="569832" y="8786"/>
                      <a:pt x="566719" y="11776"/>
                      <a:pt x="563242" y="14094"/>
                    </a:cubicBezTo>
                    <a:cubicBezTo>
                      <a:pt x="564019" y="23418"/>
                      <a:pt x="563094" y="52044"/>
                      <a:pt x="570196" y="66246"/>
                    </a:cubicBezTo>
                    <a:cubicBezTo>
                      <a:pt x="572065" y="69984"/>
                      <a:pt x="574832" y="73200"/>
                      <a:pt x="577150" y="76677"/>
                    </a:cubicBezTo>
                    <a:cubicBezTo>
                      <a:pt x="582898" y="93926"/>
                      <a:pt x="585472" y="96908"/>
                      <a:pt x="577150" y="121875"/>
                    </a:cubicBezTo>
                    <a:cubicBezTo>
                      <a:pt x="575465" y="126931"/>
                      <a:pt x="560340" y="130955"/>
                      <a:pt x="556289" y="132305"/>
                    </a:cubicBezTo>
                    <a:cubicBezTo>
                      <a:pt x="552812" y="135782"/>
                      <a:pt x="548586" y="138645"/>
                      <a:pt x="545858" y="142736"/>
                    </a:cubicBezTo>
                    <a:cubicBezTo>
                      <a:pt x="543825" y="145785"/>
                      <a:pt x="544021" y="149888"/>
                      <a:pt x="542382" y="153166"/>
                    </a:cubicBezTo>
                    <a:cubicBezTo>
                      <a:pt x="540513" y="156904"/>
                      <a:pt x="537746" y="160120"/>
                      <a:pt x="535428" y="163597"/>
                    </a:cubicBezTo>
                    <a:cubicBezTo>
                      <a:pt x="535133" y="165659"/>
                      <a:pt x="532887" y="191745"/>
                      <a:pt x="528474" y="198365"/>
                    </a:cubicBezTo>
                    <a:cubicBezTo>
                      <a:pt x="522365" y="207528"/>
                      <a:pt x="514023" y="211795"/>
                      <a:pt x="504137" y="215749"/>
                    </a:cubicBezTo>
                    <a:cubicBezTo>
                      <a:pt x="476206" y="226921"/>
                      <a:pt x="475605" y="223292"/>
                      <a:pt x="438077" y="226179"/>
                    </a:cubicBezTo>
                    <a:cubicBezTo>
                      <a:pt x="399629" y="233869"/>
                      <a:pt x="397230" y="235776"/>
                      <a:pt x="337250" y="226179"/>
                    </a:cubicBezTo>
                    <a:cubicBezTo>
                      <a:pt x="333631" y="225600"/>
                      <a:pt x="334932" y="219226"/>
                      <a:pt x="333773" y="215749"/>
                    </a:cubicBezTo>
                    <a:cubicBezTo>
                      <a:pt x="332614" y="201842"/>
                      <a:pt x="333033" y="187712"/>
                      <a:pt x="330296" y="174027"/>
                    </a:cubicBezTo>
                    <a:cubicBezTo>
                      <a:pt x="329477" y="169930"/>
                      <a:pt x="327361" y="164745"/>
                      <a:pt x="323343" y="163597"/>
                    </a:cubicBezTo>
                    <a:cubicBezTo>
                      <a:pt x="318828" y="162307"/>
                      <a:pt x="301356" y="168608"/>
                      <a:pt x="295528" y="170550"/>
                    </a:cubicBezTo>
                    <a:cubicBezTo>
                      <a:pt x="281621" y="169391"/>
                      <a:pt x="266592" y="172667"/>
                      <a:pt x="253807" y="167074"/>
                    </a:cubicBezTo>
                    <a:cubicBezTo>
                      <a:pt x="246150" y="163724"/>
                      <a:pt x="239899" y="146213"/>
                      <a:pt x="239899" y="146213"/>
                    </a:cubicBezTo>
                    <a:lnTo>
                      <a:pt x="232946" y="125352"/>
                    </a:lnTo>
                    <a:lnTo>
                      <a:pt x="229469" y="114921"/>
                    </a:lnTo>
                    <a:cubicBezTo>
                      <a:pt x="228310" y="95219"/>
                      <a:pt x="227956" y="75454"/>
                      <a:pt x="225992" y="55816"/>
                    </a:cubicBezTo>
                    <a:cubicBezTo>
                      <a:pt x="225627" y="52169"/>
                      <a:pt x="224645" y="48367"/>
                      <a:pt x="222515" y="45385"/>
                    </a:cubicBezTo>
                    <a:cubicBezTo>
                      <a:pt x="218705" y="40050"/>
                      <a:pt x="213943" y="35289"/>
                      <a:pt x="208608" y="31478"/>
                    </a:cubicBezTo>
                    <a:cubicBezTo>
                      <a:pt x="205626" y="29348"/>
                      <a:pt x="201655" y="29160"/>
                      <a:pt x="198178" y="28001"/>
                    </a:cubicBezTo>
                    <a:cubicBezTo>
                      <a:pt x="193542" y="29160"/>
                      <a:pt x="187381" y="27850"/>
                      <a:pt x="184271" y="31478"/>
                    </a:cubicBezTo>
                    <a:cubicBezTo>
                      <a:pt x="179501" y="37043"/>
                      <a:pt x="179635" y="45385"/>
                      <a:pt x="177317" y="52339"/>
                    </a:cubicBezTo>
                    <a:cubicBezTo>
                      <a:pt x="176158" y="55816"/>
                      <a:pt x="177317" y="61610"/>
                      <a:pt x="173840" y="62769"/>
                    </a:cubicBezTo>
                    <a:lnTo>
                      <a:pt x="163410" y="66246"/>
                    </a:lnTo>
                    <a:cubicBezTo>
                      <a:pt x="161092" y="70882"/>
                      <a:pt x="158498" y="75389"/>
                      <a:pt x="156456" y="80153"/>
                    </a:cubicBezTo>
                    <a:cubicBezTo>
                      <a:pt x="155012" y="83522"/>
                      <a:pt x="154618" y="87306"/>
                      <a:pt x="152979" y="90584"/>
                    </a:cubicBezTo>
                    <a:cubicBezTo>
                      <a:pt x="148139" y="100265"/>
                      <a:pt x="143285" y="103755"/>
                      <a:pt x="135595" y="111445"/>
                    </a:cubicBezTo>
                    <a:cubicBezTo>
                      <a:pt x="134436" y="114922"/>
                      <a:pt x="134152" y="118826"/>
                      <a:pt x="132119" y="121875"/>
                    </a:cubicBezTo>
                    <a:cubicBezTo>
                      <a:pt x="126767" y="129903"/>
                      <a:pt x="118952" y="134129"/>
                      <a:pt x="111258" y="139259"/>
                    </a:cubicBezTo>
                    <a:cubicBezTo>
                      <a:pt x="108940" y="142736"/>
                      <a:pt x="106173" y="145952"/>
                      <a:pt x="104304" y="149690"/>
                    </a:cubicBezTo>
                    <a:cubicBezTo>
                      <a:pt x="102665" y="152968"/>
                      <a:pt x="102607" y="156916"/>
                      <a:pt x="100827" y="160120"/>
                    </a:cubicBezTo>
                    <a:cubicBezTo>
                      <a:pt x="96768" y="167426"/>
                      <a:pt x="91556" y="174027"/>
                      <a:pt x="86920" y="180981"/>
                    </a:cubicBezTo>
                    <a:cubicBezTo>
                      <a:pt x="84602" y="184458"/>
                      <a:pt x="83443" y="189093"/>
                      <a:pt x="79966" y="191411"/>
                    </a:cubicBezTo>
                    <a:lnTo>
                      <a:pt x="69536" y="198365"/>
                    </a:lnTo>
                    <a:cubicBezTo>
                      <a:pt x="63162" y="217485"/>
                      <a:pt x="69888" y="200357"/>
                      <a:pt x="59106" y="219226"/>
                    </a:cubicBezTo>
                    <a:cubicBezTo>
                      <a:pt x="56535" y="223726"/>
                      <a:pt x="54194" y="228369"/>
                      <a:pt x="52152" y="233133"/>
                    </a:cubicBezTo>
                    <a:cubicBezTo>
                      <a:pt x="50708" y="236501"/>
                      <a:pt x="50314" y="240285"/>
                      <a:pt x="48675" y="243563"/>
                    </a:cubicBezTo>
                    <a:cubicBezTo>
                      <a:pt x="46806" y="247301"/>
                      <a:pt x="44040" y="250517"/>
                      <a:pt x="41722" y="253994"/>
                    </a:cubicBezTo>
                    <a:cubicBezTo>
                      <a:pt x="40903" y="257268"/>
                      <a:pt x="37036" y="274249"/>
                      <a:pt x="34768" y="278331"/>
                    </a:cubicBezTo>
                    <a:cubicBezTo>
                      <a:pt x="30709" y="285637"/>
                      <a:pt x="20861" y="299192"/>
                      <a:pt x="20861" y="299192"/>
                    </a:cubicBezTo>
                    <a:cubicBezTo>
                      <a:pt x="17244" y="317274"/>
                      <a:pt x="16873" y="318161"/>
                      <a:pt x="13907" y="337437"/>
                    </a:cubicBezTo>
                    <a:cubicBezTo>
                      <a:pt x="12661" y="345537"/>
                      <a:pt x="11777" y="353691"/>
                      <a:pt x="10430" y="361775"/>
                    </a:cubicBezTo>
                    <a:cubicBezTo>
                      <a:pt x="9458" y="367604"/>
                      <a:pt x="8235" y="373390"/>
                      <a:pt x="6953" y="379159"/>
                    </a:cubicBezTo>
                    <a:cubicBezTo>
                      <a:pt x="5917" y="383824"/>
                      <a:pt x="4332" y="388365"/>
                      <a:pt x="3477" y="393066"/>
                    </a:cubicBezTo>
                    <a:cubicBezTo>
                      <a:pt x="2011" y="401129"/>
                      <a:pt x="1159" y="409291"/>
                      <a:pt x="0" y="417404"/>
                    </a:cubicBezTo>
                    <a:cubicBezTo>
                      <a:pt x="993" y="429325"/>
                      <a:pt x="689" y="465374"/>
                      <a:pt x="10430" y="479986"/>
                    </a:cubicBezTo>
                    <a:lnTo>
                      <a:pt x="24338" y="500847"/>
                    </a:lnTo>
                    <a:cubicBezTo>
                      <a:pt x="27822" y="511302"/>
                      <a:pt x="27278" y="512720"/>
                      <a:pt x="34768" y="521708"/>
                    </a:cubicBezTo>
                    <a:cubicBezTo>
                      <a:pt x="37916" y="525485"/>
                      <a:pt x="42179" y="528257"/>
                      <a:pt x="45198" y="532138"/>
                    </a:cubicBezTo>
                    <a:cubicBezTo>
                      <a:pt x="50329" y="538735"/>
                      <a:pt x="54470" y="546045"/>
                      <a:pt x="59106" y="552999"/>
                    </a:cubicBezTo>
                    <a:cubicBezTo>
                      <a:pt x="61424" y="556476"/>
                      <a:pt x="64738" y="559465"/>
                      <a:pt x="66059" y="563429"/>
                    </a:cubicBezTo>
                    <a:cubicBezTo>
                      <a:pt x="70857" y="577824"/>
                      <a:pt x="67503" y="570811"/>
                      <a:pt x="76490" y="584290"/>
                    </a:cubicBezTo>
                    <a:cubicBezTo>
                      <a:pt x="77649" y="587767"/>
                      <a:pt x="77375" y="592129"/>
                      <a:pt x="79966" y="594721"/>
                    </a:cubicBezTo>
                    <a:cubicBezTo>
                      <a:pt x="82558" y="597313"/>
                      <a:pt x="87119" y="596559"/>
                      <a:pt x="90397" y="598198"/>
                    </a:cubicBezTo>
                    <a:cubicBezTo>
                      <a:pt x="94134" y="600067"/>
                      <a:pt x="97090" y="603282"/>
                      <a:pt x="100827" y="605151"/>
                    </a:cubicBezTo>
                    <a:cubicBezTo>
                      <a:pt x="115030" y="612252"/>
                      <a:pt x="143654" y="611328"/>
                      <a:pt x="152979" y="612105"/>
                    </a:cubicBezTo>
                    <a:cubicBezTo>
                      <a:pt x="161211" y="614849"/>
                      <a:pt x="172400" y="619058"/>
                      <a:pt x="180794" y="619058"/>
                    </a:cubicBezTo>
                    <a:cubicBezTo>
                      <a:pt x="190137" y="619058"/>
                      <a:pt x="199337" y="616741"/>
                      <a:pt x="208608" y="615582"/>
                    </a:cubicBezTo>
                    <a:cubicBezTo>
                      <a:pt x="221291" y="577533"/>
                      <a:pt x="201063" y="635168"/>
                      <a:pt x="219039" y="594721"/>
                    </a:cubicBezTo>
                    <a:cubicBezTo>
                      <a:pt x="222016" y="588023"/>
                      <a:pt x="223674" y="580814"/>
                      <a:pt x="225992" y="573860"/>
                    </a:cubicBezTo>
                    <a:cubicBezTo>
                      <a:pt x="227151" y="570383"/>
                      <a:pt x="226877" y="566021"/>
                      <a:pt x="229469" y="563429"/>
                    </a:cubicBezTo>
                    <a:lnTo>
                      <a:pt x="250330" y="542569"/>
                    </a:lnTo>
                    <a:cubicBezTo>
                      <a:pt x="263010" y="504529"/>
                      <a:pt x="242789" y="562144"/>
                      <a:pt x="260760" y="521708"/>
                    </a:cubicBezTo>
                    <a:cubicBezTo>
                      <a:pt x="263737" y="515010"/>
                      <a:pt x="263648" y="506946"/>
                      <a:pt x="267714" y="500847"/>
                    </a:cubicBezTo>
                    <a:cubicBezTo>
                      <a:pt x="284979" y="474951"/>
                      <a:pt x="262790" y="506756"/>
                      <a:pt x="285098" y="479986"/>
                    </a:cubicBezTo>
                    <a:cubicBezTo>
                      <a:pt x="287773" y="476776"/>
                      <a:pt x="289097" y="472511"/>
                      <a:pt x="292052" y="469556"/>
                    </a:cubicBezTo>
                    <a:cubicBezTo>
                      <a:pt x="295007" y="466601"/>
                      <a:pt x="299359" y="465378"/>
                      <a:pt x="302482" y="462602"/>
                    </a:cubicBezTo>
                    <a:cubicBezTo>
                      <a:pt x="309832" y="456069"/>
                      <a:pt x="323343" y="441741"/>
                      <a:pt x="323343" y="441741"/>
                    </a:cubicBezTo>
                    <a:cubicBezTo>
                      <a:pt x="329453" y="423412"/>
                      <a:pt x="322782" y="438241"/>
                      <a:pt x="337250" y="420880"/>
                    </a:cubicBezTo>
                    <a:cubicBezTo>
                      <a:pt x="339925" y="417670"/>
                      <a:pt x="341428" y="413573"/>
                      <a:pt x="344204" y="410450"/>
                    </a:cubicBezTo>
                    <a:cubicBezTo>
                      <a:pt x="344208" y="410445"/>
                      <a:pt x="370278" y="384377"/>
                      <a:pt x="375495" y="379159"/>
                    </a:cubicBezTo>
                    <a:cubicBezTo>
                      <a:pt x="378972" y="375682"/>
                      <a:pt x="381834" y="371455"/>
                      <a:pt x="385925" y="368728"/>
                    </a:cubicBezTo>
                    <a:cubicBezTo>
                      <a:pt x="392879" y="364092"/>
                      <a:pt x="400876" y="360730"/>
                      <a:pt x="406786" y="354821"/>
                    </a:cubicBezTo>
                    <a:cubicBezTo>
                      <a:pt x="419809" y="341800"/>
                      <a:pt x="412552" y="345946"/>
                      <a:pt x="427647" y="340914"/>
                    </a:cubicBezTo>
                    <a:cubicBezTo>
                      <a:pt x="435339" y="333221"/>
                      <a:pt x="438823" y="328372"/>
                      <a:pt x="448508" y="323530"/>
                    </a:cubicBezTo>
                    <a:cubicBezTo>
                      <a:pt x="451786" y="321891"/>
                      <a:pt x="455461" y="321212"/>
                      <a:pt x="458938" y="320053"/>
                    </a:cubicBezTo>
                    <a:cubicBezTo>
                      <a:pt x="463574" y="321212"/>
                      <a:pt x="469114" y="320545"/>
                      <a:pt x="472846" y="323530"/>
                    </a:cubicBezTo>
                    <a:cubicBezTo>
                      <a:pt x="475708" y="325819"/>
                      <a:pt x="476322" y="330295"/>
                      <a:pt x="476322" y="333960"/>
                    </a:cubicBezTo>
                    <a:cubicBezTo>
                      <a:pt x="476322" y="350056"/>
                      <a:pt x="471570" y="345522"/>
                      <a:pt x="465892" y="358298"/>
                    </a:cubicBezTo>
                    <a:cubicBezTo>
                      <a:pt x="462915" y="364996"/>
                      <a:pt x="461256" y="372205"/>
                      <a:pt x="458938" y="379159"/>
                    </a:cubicBezTo>
                    <a:lnTo>
                      <a:pt x="455461" y="389589"/>
                    </a:lnTo>
                    <a:cubicBezTo>
                      <a:pt x="460294" y="408918"/>
                      <a:pt x="455977" y="411211"/>
                      <a:pt x="486753" y="400020"/>
                    </a:cubicBezTo>
                    <a:cubicBezTo>
                      <a:pt x="540790" y="380371"/>
                      <a:pt x="429019" y="397940"/>
                      <a:pt x="518044" y="375682"/>
                    </a:cubicBezTo>
                    <a:cubicBezTo>
                      <a:pt x="551960" y="367202"/>
                      <a:pt x="509610" y="377556"/>
                      <a:pt x="549335" y="368728"/>
                    </a:cubicBezTo>
                    <a:cubicBezTo>
                      <a:pt x="554000" y="367691"/>
                      <a:pt x="558467" y="365435"/>
                      <a:pt x="563242" y="365251"/>
                    </a:cubicBezTo>
                    <a:cubicBezTo>
                      <a:pt x="618842" y="363113"/>
                      <a:pt x="674500" y="362934"/>
                      <a:pt x="730129" y="361775"/>
                    </a:cubicBezTo>
                    <a:cubicBezTo>
                      <a:pt x="733606" y="360616"/>
                      <a:pt x="737282" y="359937"/>
                      <a:pt x="740560" y="358298"/>
                    </a:cubicBezTo>
                    <a:cubicBezTo>
                      <a:pt x="744297" y="356429"/>
                      <a:pt x="747133" y="352951"/>
                      <a:pt x="750990" y="351344"/>
                    </a:cubicBezTo>
                    <a:cubicBezTo>
                      <a:pt x="761139" y="347115"/>
                      <a:pt x="782281" y="340914"/>
                      <a:pt x="782281" y="340914"/>
                    </a:cubicBezTo>
                    <a:cubicBezTo>
                      <a:pt x="786917" y="333960"/>
                      <a:pt x="796944" y="328376"/>
                      <a:pt x="796188" y="320053"/>
                    </a:cubicBezTo>
                    <a:cubicBezTo>
                      <a:pt x="795029" y="307305"/>
                      <a:pt x="794404" y="294497"/>
                      <a:pt x="792712" y="281808"/>
                    </a:cubicBezTo>
                    <a:cubicBezTo>
                      <a:pt x="792081" y="277072"/>
                      <a:pt x="791886" y="271877"/>
                      <a:pt x="789235" y="267901"/>
                    </a:cubicBezTo>
                    <a:cubicBezTo>
                      <a:pt x="786917" y="264424"/>
                      <a:pt x="782281" y="263265"/>
                      <a:pt x="778804" y="260947"/>
                    </a:cubicBezTo>
                    <a:cubicBezTo>
                      <a:pt x="776486" y="257470"/>
                      <a:pt x="774526" y="253727"/>
                      <a:pt x="771851" y="250517"/>
                    </a:cubicBezTo>
                    <a:cubicBezTo>
                      <a:pt x="768703" y="246739"/>
                      <a:pt x="764148" y="244177"/>
                      <a:pt x="761420" y="240086"/>
                    </a:cubicBezTo>
                    <a:cubicBezTo>
                      <a:pt x="759387" y="237037"/>
                      <a:pt x="759583" y="232934"/>
                      <a:pt x="757944" y="229656"/>
                    </a:cubicBezTo>
                    <a:cubicBezTo>
                      <a:pt x="756075" y="225919"/>
                      <a:pt x="753308" y="222703"/>
                      <a:pt x="750990" y="219226"/>
                    </a:cubicBezTo>
                    <a:cubicBezTo>
                      <a:pt x="749831" y="215749"/>
                      <a:pt x="749152" y="212073"/>
                      <a:pt x="747513" y="208795"/>
                    </a:cubicBezTo>
                    <a:cubicBezTo>
                      <a:pt x="745644" y="205058"/>
                      <a:pt x="742206" y="202206"/>
                      <a:pt x="740560" y="198365"/>
                    </a:cubicBezTo>
                    <a:cubicBezTo>
                      <a:pt x="738678" y="193973"/>
                      <a:pt x="738396" y="189052"/>
                      <a:pt x="737083" y="184458"/>
                    </a:cubicBezTo>
                    <a:cubicBezTo>
                      <a:pt x="729956" y="159513"/>
                      <a:pt x="737197" y="191983"/>
                      <a:pt x="730129" y="156643"/>
                    </a:cubicBezTo>
                    <a:cubicBezTo>
                      <a:pt x="728970" y="128829"/>
                      <a:pt x="729422" y="100900"/>
                      <a:pt x="726652" y="73200"/>
                    </a:cubicBezTo>
                    <a:cubicBezTo>
                      <a:pt x="725923" y="65907"/>
                      <a:pt x="719699" y="52339"/>
                      <a:pt x="719699" y="52339"/>
                    </a:cubicBezTo>
                    <a:cubicBezTo>
                      <a:pt x="720858" y="44226"/>
                      <a:pt x="721569" y="36037"/>
                      <a:pt x="723176" y="28001"/>
                    </a:cubicBezTo>
                    <a:cubicBezTo>
                      <a:pt x="723895" y="24407"/>
                      <a:pt x="726652" y="21236"/>
                      <a:pt x="726652" y="17571"/>
                    </a:cubicBezTo>
                    <a:cubicBezTo>
                      <a:pt x="726652" y="6752"/>
                      <a:pt x="722018" y="5209"/>
                      <a:pt x="712745" y="3664"/>
                    </a:cubicBezTo>
                    <a:cubicBezTo>
                      <a:pt x="702393" y="1939"/>
                      <a:pt x="691884" y="1346"/>
                      <a:pt x="681454" y="187"/>
                    </a:cubicBezTo>
                    <a:cubicBezTo>
                      <a:pt x="617235" y="3755"/>
                      <a:pt x="643788" y="-972"/>
                      <a:pt x="625825" y="187"/>
                    </a:cubicBezTo>
                    <a:close/>
                  </a:path>
                </a:pathLst>
              </a:cu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p:nvPr/>
          </p:nvGrpSpPr>
          <p:grpSpPr>
            <a:xfrm>
              <a:off x="5523253" y="-98038"/>
              <a:ext cx="1136979" cy="820927"/>
              <a:chOff x="2250718" y="146636"/>
              <a:chExt cx="1136979" cy="820927"/>
            </a:xfrm>
            <a:solidFill>
              <a:srgbClr val="92D050"/>
            </a:solidFill>
          </p:grpSpPr>
          <p:sp>
            <p:nvSpPr>
              <p:cNvPr id="36" name="フリーフォーム 35"/>
              <p:cNvSpPr/>
              <p:nvPr/>
            </p:nvSpPr>
            <p:spPr>
              <a:xfrm>
                <a:off x="2250718" y="627321"/>
                <a:ext cx="359391" cy="340242"/>
              </a:xfrm>
              <a:custGeom>
                <a:avLst/>
                <a:gdLst>
                  <a:gd name="connsiteX0" fmla="*/ 45915 w 359391"/>
                  <a:gd name="connsiteY0" fmla="*/ 340242 h 340242"/>
                  <a:gd name="connsiteX1" fmla="*/ 35282 w 359391"/>
                  <a:gd name="connsiteY1" fmla="*/ 287079 h 340242"/>
                  <a:gd name="connsiteX2" fmla="*/ 3384 w 359391"/>
                  <a:gd name="connsiteY2" fmla="*/ 276446 h 340242"/>
                  <a:gd name="connsiteX3" fmla="*/ 45915 w 359391"/>
                  <a:gd name="connsiteY3" fmla="*/ 233916 h 340242"/>
                  <a:gd name="connsiteX4" fmla="*/ 99077 w 359391"/>
                  <a:gd name="connsiteY4" fmla="*/ 180753 h 340242"/>
                  <a:gd name="connsiteX5" fmla="*/ 109710 w 359391"/>
                  <a:gd name="connsiteY5" fmla="*/ 138223 h 340242"/>
                  <a:gd name="connsiteX6" fmla="*/ 173505 w 359391"/>
                  <a:gd name="connsiteY6" fmla="*/ 95693 h 340242"/>
                  <a:gd name="connsiteX7" fmla="*/ 226668 w 359391"/>
                  <a:gd name="connsiteY7" fmla="*/ 0 h 340242"/>
                  <a:gd name="connsiteX8" fmla="*/ 354259 w 359391"/>
                  <a:gd name="connsiteY8" fmla="*/ 10632 h 340242"/>
                  <a:gd name="connsiteX9" fmla="*/ 343626 w 359391"/>
                  <a:gd name="connsiteY9" fmla="*/ 53163 h 340242"/>
                  <a:gd name="connsiteX10" fmla="*/ 311729 w 359391"/>
                  <a:gd name="connsiteY10" fmla="*/ 74428 h 340242"/>
                  <a:gd name="connsiteX11" fmla="*/ 247933 w 359391"/>
                  <a:gd name="connsiteY11" fmla="*/ 95693 h 340242"/>
                  <a:gd name="connsiteX12" fmla="*/ 205403 w 359391"/>
                  <a:gd name="connsiteY12" fmla="*/ 170121 h 340242"/>
                  <a:gd name="connsiteX13" fmla="*/ 141608 w 359391"/>
                  <a:gd name="connsiteY13" fmla="*/ 223284 h 340242"/>
                  <a:gd name="connsiteX14" fmla="*/ 120342 w 359391"/>
                  <a:gd name="connsiteY14" fmla="*/ 244549 h 340242"/>
                  <a:gd name="connsiteX15" fmla="*/ 56547 w 359391"/>
                  <a:gd name="connsiteY15" fmla="*/ 287079 h 340242"/>
                  <a:gd name="connsiteX16" fmla="*/ 45915 w 359391"/>
                  <a:gd name="connsiteY16" fmla="*/ 340242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391" h="340242">
                    <a:moveTo>
                      <a:pt x="45915" y="340242"/>
                    </a:moveTo>
                    <a:cubicBezTo>
                      <a:pt x="42371" y="322521"/>
                      <a:pt x="45307" y="302116"/>
                      <a:pt x="35282" y="287079"/>
                    </a:cubicBezTo>
                    <a:cubicBezTo>
                      <a:pt x="29065" y="277754"/>
                      <a:pt x="8396" y="286471"/>
                      <a:pt x="3384" y="276446"/>
                    </a:cubicBezTo>
                    <a:cubicBezTo>
                      <a:pt x="-12818" y="244043"/>
                      <a:pt x="33764" y="237966"/>
                      <a:pt x="45915" y="233916"/>
                    </a:cubicBezTo>
                    <a:cubicBezTo>
                      <a:pt x="63636" y="216195"/>
                      <a:pt x="92999" y="205066"/>
                      <a:pt x="99077" y="180753"/>
                    </a:cubicBezTo>
                    <a:cubicBezTo>
                      <a:pt x="102621" y="166576"/>
                      <a:pt x="102460" y="150911"/>
                      <a:pt x="109710" y="138223"/>
                    </a:cubicBezTo>
                    <a:cubicBezTo>
                      <a:pt x="128450" y="105429"/>
                      <a:pt x="143057" y="105843"/>
                      <a:pt x="173505" y="95693"/>
                    </a:cubicBezTo>
                    <a:cubicBezTo>
                      <a:pt x="222252" y="22573"/>
                      <a:pt x="207953" y="56144"/>
                      <a:pt x="226668" y="0"/>
                    </a:cubicBezTo>
                    <a:lnTo>
                      <a:pt x="354259" y="10632"/>
                    </a:lnTo>
                    <a:cubicBezTo>
                      <a:pt x="367562" y="16679"/>
                      <a:pt x="351732" y="41004"/>
                      <a:pt x="343626" y="53163"/>
                    </a:cubicBezTo>
                    <a:cubicBezTo>
                      <a:pt x="336538" y="63795"/>
                      <a:pt x="323406" y="69238"/>
                      <a:pt x="311729" y="74428"/>
                    </a:cubicBezTo>
                    <a:cubicBezTo>
                      <a:pt x="291245" y="83532"/>
                      <a:pt x="247933" y="95693"/>
                      <a:pt x="247933" y="95693"/>
                    </a:cubicBezTo>
                    <a:cubicBezTo>
                      <a:pt x="161620" y="182006"/>
                      <a:pt x="262521" y="70164"/>
                      <a:pt x="205403" y="170121"/>
                    </a:cubicBezTo>
                    <a:cubicBezTo>
                      <a:pt x="189452" y="198035"/>
                      <a:pt x="164786" y="204742"/>
                      <a:pt x="141608" y="223284"/>
                    </a:cubicBezTo>
                    <a:cubicBezTo>
                      <a:pt x="133780" y="229546"/>
                      <a:pt x="128362" y="238534"/>
                      <a:pt x="120342" y="244549"/>
                    </a:cubicBezTo>
                    <a:cubicBezTo>
                      <a:pt x="99896" y="259883"/>
                      <a:pt x="56547" y="287079"/>
                      <a:pt x="56547" y="287079"/>
                    </a:cubicBezTo>
                    <a:lnTo>
                      <a:pt x="45915" y="340242"/>
                    </a:ln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a:off x="2775098" y="146636"/>
                <a:ext cx="612599" cy="493876"/>
              </a:xfrm>
              <a:custGeom>
                <a:avLst/>
                <a:gdLst>
                  <a:gd name="connsiteX0" fmla="*/ 308344 w 612599"/>
                  <a:gd name="connsiteY0" fmla="*/ 76648 h 493876"/>
                  <a:gd name="connsiteX1" fmla="*/ 255181 w 612599"/>
                  <a:gd name="connsiteY1" fmla="*/ 129811 h 493876"/>
                  <a:gd name="connsiteX2" fmla="*/ 223283 w 612599"/>
                  <a:gd name="connsiteY2" fmla="*/ 151076 h 493876"/>
                  <a:gd name="connsiteX3" fmla="*/ 212651 w 612599"/>
                  <a:gd name="connsiteY3" fmla="*/ 182973 h 493876"/>
                  <a:gd name="connsiteX4" fmla="*/ 148855 w 612599"/>
                  <a:gd name="connsiteY4" fmla="*/ 204238 h 493876"/>
                  <a:gd name="connsiteX5" fmla="*/ 138223 w 612599"/>
                  <a:gd name="connsiteY5" fmla="*/ 246769 h 493876"/>
                  <a:gd name="connsiteX6" fmla="*/ 74428 w 612599"/>
                  <a:gd name="connsiteY6" fmla="*/ 299931 h 493876"/>
                  <a:gd name="connsiteX7" fmla="*/ 53162 w 612599"/>
                  <a:gd name="connsiteY7" fmla="*/ 321197 h 493876"/>
                  <a:gd name="connsiteX8" fmla="*/ 31897 w 612599"/>
                  <a:gd name="connsiteY8" fmla="*/ 384992 h 493876"/>
                  <a:gd name="connsiteX9" fmla="*/ 21265 w 612599"/>
                  <a:gd name="connsiteY9" fmla="*/ 416890 h 493876"/>
                  <a:gd name="connsiteX10" fmla="*/ 0 w 612599"/>
                  <a:gd name="connsiteY10" fmla="*/ 448787 h 493876"/>
                  <a:gd name="connsiteX11" fmla="*/ 10632 w 612599"/>
                  <a:gd name="connsiteY11" fmla="*/ 480685 h 493876"/>
                  <a:gd name="connsiteX12" fmla="*/ 63795 w 612599"/>
                  <a:gd name="connsiteY12" fmla="*/ 459420 h 493876"/>
                  <a:gd name="connsiteX13" fmla="*/ 74428 w 612599"/>
                  <a:gd name="connsiteY13" fmla="*/ 427522 h 493876"/>
                  <a:gd name="connsiteX14" fmla="*/ 106325 w 612599"/>
                  <a:gd name="connsiteY14" fmla="*/ 416890 h 493876"/>
                  <a:gd name="connsiteX15" fmla="*/ 127590 w 612599"/>
                  <a:gd name="connsiteY15" fmla="*/ 395624 h 493876"/>
                  <a:gd name="connsiteX16" fmla="*/ 159488 w 612599"/>
                  <a:gd name="connsiteY16" fmla="*/ 384992 h 493876"/>
                  <a:gd name="connsiteX17" fmla="*/ 180753 w 612599"/>
                  <a:gd name="connsiteY17" fmla="*/ 321197 h 493876"/>
                  <a:gd name="connsiteX18" fmla="*/ 233916 w 612599"/>
                  <a:gd name="connsiteY18" fmla="*/ 278666 h 493876"/>
                  <a:gd name="connsiteX19" fmla="*/ 265814 w 612599"/>
                  <a:gd name="connsiteY19" fmla="*/ 268034 h 493876"/>
                  <a:gd name="connsiteX20" fmla="*/ 329609 w 612599"/>
                  <a:gd name="connsiteY20" fmla="*/ 225504 h 493876"/>
                  <a:gd name="connsiteX21" fmla="*/ 361507 w 612599"/>
                  <a:gd name="connsiteY21" fmla="*/ 204238 h 493876"/>
                  <a:gd name="connsiteX22" fmla="*/ 393404 w 612599"/>
                  <a:gd name="connsiteY22" fmla="*/ 172341 h 493876"/>
                  <a:gd name="connsiteX23" fmla="*/ 457200 w 612599"/>
                  <a:gd name="connsiteY23" fmla="*/ 151076 h 493876"/>
                  <a:gd name="connsiteX24" fmla="*/ 552893 w 612599"/>
                  <a:gd name="connsiteY24" fmla="*/ 108545 h 493876"/>
                  <a:gd name="connsiteX25" fmla="*/ 584790 w 612599"/>
                  <a:gd name="connsiteY25" fmla="*/ 97913 h 493876"/>
                  <a:gd name="connsiteX26" fmla="*/ 595423 w 612599"/>
                  <a:gd name="connsiteY26" fmla="*/ 2220 h 493876"/>
                  <a:gd name="connsiteX27" fmla="*/ 489097 w 612599"/>
                  <a:gd name="connsiteY27" fmla="*/ 23485 h 493876"/>
                  <a:gd name="connsiteX28" fmla="*/ 457200 w 612599"/>
                  <a:gd name="connsiteY28" fmla="*/ 55383 h 493876"/>
                  <a:gd name="connsiteX29" fmla="*/ 446567 w 612599"/>
                  <a:gd name="connsiteY29" fmla="*/ 87280 h 493876"/>
                  <a:gd name="connsiteX30" fmla="*/ 414669 w 612599"/>
                  <a:gd name="connsiteY30" fmla="*/ 97913 h 493876"/>
                  <a:gd name="connsiteX31" fmla="*/ 340242 w 612599"/>
                  <a:gd name="connsiteY31" fmla="*/ 87280 h 493876"/>
                  <a:gd name="connsiteX32" fmla="*/ 318976 w 612599"/>
                  <a:gd name="connsiteY32" fmla="*/ 66015 h 493876"/>
                  <a:gd name="connsiteX33" fmla="*/ 308344 w 612599"/>
                  <a:gd name="connsiteY33" fmla="*/ 76648 h 49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2599" h="493876">
                    <a:moveTo>
                      <a:pt x="308344" y="76648"/>
                    </a:moveTo>
                    <a:cubicBezTo>
                      <a:pt x="297712" y="87281"/>
                      <a:pt x="274042" y="113308"/>
                      <a:pt x="255181" y="129811"/>
                    </a:cubicBezTo>
                    <a:cubicBezTo>
                      <a:pt x="245564" y="138226"/>
                      <a:pt x="231266" y="141097"/>
                      <a:pt x="223283" y="151076"/>
                    </a:cubicBezTo>
                    <a:cubicBezTo>
                      <a:pt x="216282" y="159827"/>
                      <a:pt x="221771" y="176459"/>
                      <a:pt x="212651" y="182973"/>
                    </a:cubicBezTo>
                    <a:cubicBezTo>
                      <a:pt x="194411" y="196002"/>
                      <a:pt x="148855" y="204238"/>
                      <a:pt x="148855" y="204238"/>
                    </a:cubicBezTo>
                    <a:cubicBezTo>
                      <a:pt x="145311" y="218415"/>
                      <a:pt x="145473" y="234081"/>
                      <a:pt x="138223" y="246769"/>
                    </a:cubicBezTo>
                    <a:cubicBezTo>
                      <a:pt x="122273" y="274682"/>
                      <a:pt x="97604" y="281390"/>
                      <a:pt x="74428" y="299931"/>
                    </a:cubicBezTo>
                    <a:cubicBezTo>
                      <a:pt x="66600" y="306194"/>
                      <a:pt x="60251" y="314108"/>
                      <a:pt x="53162" y="321197"/>
                    </a:cubicBezTo>
                    <a:lnTo>
                      <a:pt x="31897" y="384992"/>
                    </a:lnTo>
                    <a:cubicBezTo>
                      <a:pt x="28353" y="395625"/>
                      <a:pt x="27482" y="407565"/>
                      <a:pt x="21265" y="416890"/>
                    </a:cubicBezTo>
                    <a:lnTo>
                      <a:pt x="0" y="448787"/>
                    </a:lnTo>
                    <a:cubicBezTo>
                      <a:pt x="3544" y="459420"/>
                      <a:pt x="2707" y="472760"/>
                      <a:pt x="10632" y="480685"/>
                    </a:cubicBezTo>
                    <a:cubicBezTo>
                      <a:pt x="40853" y="510906"/>
                      <a:pt x="52047" y="482915"/>
                      <a:pt x="63795" y="459420"/>
                    </a:cubicBezTo>
                    <a:cubicBezTo>
                      <a:pt x="68807" y="449395"/>
                      <a:pt x="66503" y="435447"/>
                      <a:pt x="74428" y="427522"/>
                    </a:cubicBezTo>
                    <a:cubicBezTo>
                      <a:pt x="82353" y="419597"/>
                      <a:pt x="95693" y="420434"/>
                      <a:pt x="106325" y="416890"/>
                    </a:cubicBezTo>
                    <a:cubicBezTo>
                      <a:pt x="113413" y="409801"/>
                      <a:pt x="118994" y="400782"/>
                      <a:pt x="127590" y="395624"/>
                    </a:cubicBezTo>
                    <a:cubicBezTo>
                      <a:pt x="137201" y="389858"/>
                      <a:pt x="152974" y="394112"/>
                      <a:pt x="159488" y="384992"/>
                    </a:cubicBezTo>
                    <a:cubicBezTo>
                      <a:pt x="172517" y="366752"/>
                      <a:pt x="164903" y="337047"/>
                      <a:pt x="180753" y="321197"/>
                    </a:cubicBezTo>
                    <a:cubicBezTo>
                      <a:pt x="200533" y="301416"/>
                      <a:pt x="207089" y="292079"/>
                      <a:pt x="233916" y="278666"/>
                    </a:cubicBezTo>
                    <a:cubicBezTo>
                      <a:pt x="243941" y="273654"/>
                      <a:pt x="255181" y="271578"/>
                      <a:pt x="265814" y="268034"/>
                    </a:cubicBezTo>
                    <a:lnTo>
                      <a:pt x="329609" y="225504"/>
                    </a:lnTo>
                    <a:cubicBezTo>
                      <a:pt x="340242" y="218415"/>
                      <a:pt x="352471" y="213274"/>
                      <a:pt x="361507" y="204238"/>
                    </a:cubicBezTo>
                    <a:cubicBezTo>
                      <a:pt x="372139" y="193606"/>
                      <a:pt x="380260" y="179643"/>
                      <a:pt x="393404" y="172341"/>
                    </a:cubicBezTo>
                    <a:cubicBezTo>
                      <a:pt x="412999" y="161455"/>
                      <a:pt x="457200" y="151076"/>
                      <a:pt x="457200" y="151076"/>
                    </a:cubicBezTo>
                    <a:cubicBezTo>
                      <a:pt x="507747" y="117377"/>
                      <a:pt x="476976" y="133851"/>
                      <a:pt x="552893" y="108545"/>
                    </a:cubicBezTo>
                    <a:lnTo>
                      <a:pt x="584790" y="97913"/>
                    </a:lnTo>
                    <a:cubicBezTo>
                      <a:pt x="589070" y="89354"/>
                      <a:pt x="637745" y="13762"/>
                      <a:pt x="595423" y="2220"/>
                    </a:cubicBezTo>
                    <a:cubicBezTo>
                      <a:pt x="560553" y="-7290"/>
                      <a:pt x="524539" y="16397"/>
                      <a:pt x="489097" y="23485"/>
                    </a:cubicBezTo>
                    <a:cubicBezTo>
                      <a:pt x="478465" y="34118"/>
                      <a:pt x="465541" y="42872"/>
                      <a:pt x="457200" y="55383"/>
                    </a:cubicBezTo>
                    <a:cubicBezTo>
                      <a:pt x="450983" y="64708"/>
                      <a:pt x="454492" y="79355"/>
                      <a:pt x="446567" y="87280"/>
                    </a:cubicBezTo>
                    <a:cubicBezTo>
                      <a:pt x="438642" y="95205"/>
                      <a:pt x="425302" y="94369"/>
                      <a:pt x="414669" y="97913"/>
                    </a:cubicBezTo>
                    <a:cubicBezTo>
                      <a:pt x="389860" y="94369"/>
                      <a:pt x="364017" y="95205"/>
                      <a:pt x="340242" y="87280"/>
                    </a:cubicBezTo>
                    <a:cubicBezTo>
                      <a:pt x="330732" y="84110"/>
                      <a:pt x="329001" y="66015"/>
                      <a:pt x="318976" y="66015"/>
                    </a:cubicBezTo>
                    <a:cubicBezTo>
                      <a:pt x="308952" y="66015"/>
                      <a:pt x="318976" y="66015"/>
                      <a:pt x="308344" y="76648"/>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5" name="直線コネクタ 4"/>
          <p:cNvCxnSpPr/>
          <p:nvPr/>
        </p:nvCxnSpPr>
        <p:spPr>
          <a:xfrm>
            <a:off x="4419259" y="4941168"/>
            <a:ext cx="3609125" cy="0"/>
          </a:xfrm>
          <a:prstGeom prst="line">
            <a:avLst/>
          </a:prstGeom>
          <a:ln w="66675" cmpd="thickThin">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5724128" y="4061087"/>
            <a:ext cx="2232247" cy="880081"/>
          </a:xfrm>
          <a:prstGeom prst="rect">
            <a:avLst/>
          </a:prstGeom>
          <a:noFill/>
          <a:ln>
            <a:noFill/>
          </a:ln>
          <a:effectLst>
            <a:outerShdw blurRad="50800" dist="38100" dir="13500000" algn="b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000" dirty="0" smtClean="0">
                <a:solidFill>
                  <a:srgbClr val="FFC000"/>
                </a:solidFill>
                <a:latin typeface="HGP創英ﾌﾟﾚｾﾞﾝｽEB" pitchFamily="18" charset="-128"/>
                <a:ea typeface="HGP創英ﾌﾟﾚｾﾞﾝｽEB" pitchFamily="18" charset="-128"/>
              </a:rPr>
              <a:t>松本市</a:t>
            </a:r>
            <a:endParaRPr kumimoji="1" lang="ja-JP" altLang="en-US" sz="5000" dirty="0">
              <a:solidFill>
                <a:srgbClr val="FFC000"/>
              </a:solidFill>
              <a:latin typeface="HGP創英ﾌﾟﾚｾﾞﾝｽEB" pitchFamily="18" charset="-128"/>
              <a:ea typeface="HGP創英ﾌﾟﾚｾﾞﾝｽEB" pitchFamily="18" charset="-128"/>
            </a:endParaRPr>
          </a:p>
        </p:txBody>
      </p:sp>
      <p:sp>
        <p:nvSpPr>
          <p:cNvPr id="24" name="正方形/長方形 23"/>
          <p:cNvSpPr/>
          <p:nvPr/>
        </p:nvSpPr>
        <p:spPr>
          <a:xfrm>
            <a:off x="196342" y="2353290"/>
            <a:ext cx="8784610" cy="14357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800"/>
              </a:lnSpc>
            </a:pPr>
            <a:r>
              <a:rPr lang="ja-JP" altLang="en-US" sz="2400" dirty="0" smtClean="0">
                <a:solidFill>
                  <a:schemeClr val="bg1"/>
                </a:solidFill>
                <a:latin typeface="HGP創英ﾌﾟﾚｾﾞﾝｽEB" pitchFamily="18" charset="-128"/>
                <a:ea typeface="HGP創英ﾌﾟﾚｾﾞﾝｽEB" pitchFamily="18" charset="-128"/>
              </a:rPr>
              <a:t>　　　　　　　　　　</a:t>
            </a:r>
            <a:r>
              <a:rPr lang="zh-CN" altLang="en-US" sz="2200" dirty="0" smtClean="0">
                <a:solidFill>
                  <a:schemeClr val="bg1"/>
                </a:solidFill>
                <a:latin typeface="SimHei" panose="02010609060101010101" pitchFamily="49" charset="-122"/>
                <a:ea typeface="SimHei" panose="02010609060101010101" pitchFamily="49" charset="-122"/>
              </a:rPr>
              <a:t>为森林占县</a:t>
            </a: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土</a:t>
            </a:r>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面积约</a:t>
            </a:r>
            <a:r>
              <a:rPr lang="en-US" altLang="zh-CN"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80%</a:t>
            </a:r>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的全国屈指可数的</a:t>
            </a: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森林</a:t>
            </a:r>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县</a:t>
            </a:r>
            <a:endPar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pPr>
              <a:lnSpc>
                <a:spcPts val="3800"/>
              </a:lnSpc>
            </a:pP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全国</a:t>
            </a:r>
            <a:r>
              <a:rPr lang="en-US" altLang="zh-CN" sz="3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23</a:t>
            </a: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座</a:t>
            </a:r>
            <a:r>
              <a:rPr lang="en-US" altLang="zh-CN"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3000</a:t>
            </a:r>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米高山</a:t>
            </a: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峰</a:t>
            </a:r>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中的</a:t>
            </a:r>
            <a:r>
              <a:rPr lang="en-US" altLang="zh-CN" sz="3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15</a:t>
            </a: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座</a:t>
            </a:r>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在长野县，为</a:t>
            </a: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日本</a:t>
            </a:r>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第</a:t>
            </a: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一</a:t>
            </a:r>
            <a:r>
              <a:rPr lang="ja-JP" altLang="en-US" sz="3200" dirty="0" smtClean="0">
                <a:solidFill>
                  <a:srgbClr val="00A474"/>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山岳</a:t>
            </a:r>
            <a:r>
              <a:rPr lang="zh-CN" altLang="en-US" sz="3200" dirty="0" smtClean="0">
                <a:solidFill>
                  <a:srgbClr val="00A474"/>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县</a:t>
            </a:r>
            <a:endParaRPr lang="ja-JP" altLang="en-US" sz="24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pPr>
              <a:lnSpc>
                <a:spcPts val="3800"/>
              </a:lnSpc>
            </a:pPr>
            <a:endParaRPr lang="en-US" altLang="ja-JP" sz="2400"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25" name="正方形/長方形 24"/>
          <p:cNvSpPr/>
          <p:nvPr/>
        </p:nvSpPr>
        <p:spPr>
          <a:xfrm>
            <a:off x="1947281" y="4869160"/>
            <a:ext cx="7196718" cy="169223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100"/>
              </a:lnSpc>
            </a:pPr>
            <a:r>
              <a:rPr lang="zh-CN" altLang="en-US" dirty="0" smtClean="0">
                <a:solidFill>
                  <a:schemeClr val="bg1"/>
                </a:solidFill>
                <a:latin typeface="SimHei" panose="02010609060101010101" pitchFamily="49" charset="-122"/>
                <a:ea typeface="SimHei" panose="02010609060101010101" pitchFamily="49" charset="-122"/>
              </a:rPr>
              <a:t>拥有枪</a:t>
            </a:r>
            <a:r>
              <a:rPr lang="ja-JP" altLang="en-US" dirty="0" smtClean="0">
                <a:solidFill>
                  <a:schemeClr val="bg1"/>
                </a:solidFill>
                <a:latin typeface="SimHei" panose="02010609060101010101" pitchFamily="49" charset="-122"/>
                <a:ea typeface="SimHei" panose="02010609060101010101" pitchFamily="49" charset="-122"/>
              </a:rPr>
              <a:t>岳</a:t>
            </a:r>
            <a:r>
              <a:rPr lang="zh-CN" altLang="en-US" dirty="0" smtClean="0">
                <a:solidFill>
                  <a:schemeClr val="bg1"/>
                </a:solidFill>
                <a:latin typeface="SimHei" panose="02010609060101010101" pitchFamily="49" charset="-122"/>
                <a:ea typeface="SimHei" panose="02010609060101010101" pitchFamily="49" charset="-122"/>
              </a:rPr>
              <a:t>、穗高连峰、乘鞍岳等</a:t>
            </a:r>
            <a:r>
              <a:rPr lang="en-US" altLang="zh-CN" sz="2800" dirty="0" smtClean="0">
                <a:solidFill>
                  <a:schemeClr val="bg1"/>
                </a:solidFill>
                <a:latin typeface="SimHei" panose="02010609060101010101" pitchFamily="49" charset="-122"/>
                <a:ea typeface="SimHei" panose="02010609060101010101" pitchFamily="49" charset="-122"/>
              </a:rPr>
              <a:t>9</a:t>
            </a:r>
            <a:r>
              <a:rPr lang="zh-CN" altLang="en-US" dirty="0" smtClean="0">
                <a:solidFill>
                  <a:schemeClr val="bg1"/>
                </a:solidFill>
                <a:latin typeface="SimHei" panose="02010609060101010101" pitchFamily="49" charset="-122"/>
                <a:ea typeface="SimHei" panose="02010609060101010101" pitchFamily="49" charset="-122"/>
              </a:rPr>
              <a:t>座</a:t>
            </a:r>
            <a:r>
              <a:rPr lang="en-US" altLang="zh-CN" sz="2800" dirty="0" smtClean="0">
                <a:solidFill>
                  <a:srgbClr val="FFC000"/>
                </a:solidFill>
                <a:latin typeface="SimHei" panose="02010609060101010101" pitchFamily="49" charset="-122"/>
                <a:ea typeface="SimHei" panose="02010609060101010101" pitchFamily="49" charset="-122"/>
              </a:rPr>
              <a:t>3000</a:t>
            </a:r>
            <a:r>
              <a:rPr lang="zh-CN" altLang="en-US" sz="2800" dirty="0" smtClean="0">
                <a:solidFill>
                  <a:srgbClr val="FFC000"/>
                </a:solidFill>
                <a:latin typeface="SimHei" panose="02010609060101010101" pitchFamily="49" charset="-122"/>
                <a:ea typeface="SimHei" panose="02010609060101010101" pitchFamily="49" charset="-122"/>
              </a:rPr>
              <a:t>米高的山</a:t>
            </a:r>
            <a:r>
              <a:rPr lang="ja-JP" altLang="en-US" sz="2800" dirty="0" smtClean="0">
                <a:solidFill>
                  <a:srgbClr val="FFC000"/>
                </a:solidFill>
                <a:latin typeface="SimHei" panose="02010609060101010101" pitchFamily="49" charset="-122"/>
                <a:ea typeface="SimHei" panose="02010609060101010101" pitchFamily="49" charset="-122"/>
              </a:rPr>
              <a:t>峰</a:t>
            </a:r>
            <a:endParaRPr lang="ja-JP" altLang="en-US" dirty="0" smtClean="0">
              <a:solidFill>
                <a:schemeClr val="bg1"/>
              </a:solidFill>
              <a:latin typeface="SimHei" panose="02010609060101010101" pitchFamily="49" charset="-122"/>
              <a:ea typeface="SimHei" panose="02010609060101010101" pitchFamily="49" charset="-122"/>
            </a:endParaRPr>
          </a:p>
          <a:p>
            <a:pPr>
              <a:lnSpc>
                <a:spcPts val="3100"/>
              </a:lnSpc>
            </a:pPr>
            <a:r>
              <a:rPr lang="zh-CN" altLang="en-US" dirty="0" smtClean="0">
                <a:solidFill>
                  <a:schemeClr val="bg1"/>
                </a:solidFill>
                <a:latin typeface="SimHei" panose="02010609060101010101" pitchFamily="49" charset="-122"/>
                <a:ea typeface="SimHei" panose="02010609060101010101" pitchFamily="49" charset="-122"/>
              </a:rPr>
              <a:t>著名小说家</a:t>
            </a:r>
            <a:r>
              <a:rPr lang="zh-CN" altLang="en-US" dirty="0" smtClean="0">
                <a:solidFill>
                  <a:schemeClr val="bg1"/>
                </a:solidFill>
                <a:latin typeface="SimHei" panose="02010609060101010101" pitchFamily="49" charset="-122"/>
                <a:ea typeface="SimHei" panose="02010609060101010101" pitchFamily="49" charset="-122"/>
              </a:rPr>
              <a:t>、登山家</a:t>
            </a:r>
            <a:r>
              <a:rPr lang="ja-JP" altLang="en-US" dirty="0" smtClean="0">
                <a:solidFill>
                  <a:schemeClr val="bg1"/>
                </a:solidFill>
                <a:latin typeface="SimHei" panose="02010609060101010101" pitchFamily="49" charset="-122"/>
                <a:ea typeface="SimHei" panose="02010609060101010101" pitchFamily="49" charset="-122"/>
              </a:rPr>
              <a:t>深田久弥</a:t>
            </a:r>
            <a:r>
              <a:rPr lang="zh-CN" altLang="en-US" dirty="0" smtClean="0">
                <a:solidFill>
                  <a:schemeClr val="bg1"/>
                </a:solidFill>
                <a:latin typeface="SimHei" panose="02010609060101010101" pitchFamily="49" charset="-122"/>
                <a:ea typeface="SimHei" panose="02010609060101010101" pitchFamily="49" charset="-122"/>
              </a:rPr>
              <a:t>选定的</a:t>
            </a:r>
            <a:r>
              <a:rPr lang="ja-JP" altLang="en-US" sz="2800" dirty="0" smtClean="0">
                <a:solidFill>
                  <a:srgbClr val="FFC000"/>
                </a:solidFill>
                <a:latin typeface="SimHei" panose="02010609060101010101" pitchFamily="49" charset="-122"/>
                <a:ea typeface="SimHei" panose="02010609060101010101" pitchFamily="49" charset="-122"/>
              </a:rPr>
              <a:t>日本百名山</a:t>
            </a:r>
            <a:r>
              <a:rPr lang="zh-CN" altLang="en-US" dirty="0" smtClean="0">
                <a:solidFill>
                  <a:schemeClr val="bg1"/>
                </a:solidFill>
                <a:latin typeface="SimHei" panose="02010609060101010101" pitchFamily="49" charset="-122"/>
                <a:ea typeface="SimHei" panose="02010609060101010101" pitchFamily="49" charset="-122"/>
              </a:rPr>
              <a:t>中的</a:t>
            </a:r>
            <a:r>
              <a:rPr lang="en-US" altLang="zh-CN" sz="2800" dirty="0">
                <a:solidFill>
                  <a:schemeClr val="bg1"/>
                </a:solidFill>
                <a:latin typeface="SimHei" panose="02010609060101010101" pitchFamily="49" charset="-122"/>
                <a:ea typeface="SimHei" panose="02010609060101010101" pitchFamily="49" charset="-122"/>
              </a:rPr>
              <a:t>6</a:t>
            </a:r>
            <a:r>
              <a:rPr lang="ja-JP" altLang="en-US" dirty="0" smtClean="0">
                <a:solidFill>
                  <a:schemeClr val="bg1"/>
                </a:solidFill>
                <a:latin typeface="SimHei" panose="02010609060101010101" pitchFamily="49" charset="-122"/>
                <a:ea typeface="SimHei" panose="02010609060101010101" pitchFamily="49" charset="-122"/>
              </a:rPr>
              <a:t>座</a:t>
            </a:r>
          </a:p>
          <a:p>
            <a:pPr>
              <a:lnSpc>
                <a:spcPts val="3100"/>
              </a:lnSpc>
            </a:pPr>
            <a:r>
              <a:rPr lang="ja-JP" altLang="en-US" sz="2400" dirty="0" smtClean="0">
                <a:solidFill>
                  <a:schemeClr val="bg1"/>
                </a:solidFill>
                <a:latin typeface="SimHei" panose="02010609060101010101" pitchFamily="49" charset="-122"/>
                <a:ea typeface="SimHei" panose="02010609060101010101" pitchFamily="49" charset="-122"/>
              </a:rPr>
              <a:t>              ➔</a:t>
            </a:r>
            <a:r>
              <a:rPr lang="ja-JP" altLang="en-US" dirty="0" smtClean="0">
                <a:solidFill>
                  <a:schemeClr val="bg1"/>
                </a:solidFill>
                <a:latin typeface="SimHei" panose="02010609060101010101" pitchFamily="49" charset="-122"/>
                <a:ea typeface="SimHei" panose="02010609060101010101" pitchFamily="49" charset="-122"/>
              </a:rPr>
              <a:t>　日本</a:t>
            </a:r>
            <a:r>
              <a:rPr lang="zh-CN" altLang="en-US" dirty="0" smtClean="0">
                <a:solidFill>
                  <a:schemeClr val="bg1"/>
                </a:solidFill>
                <a:latin typeface="SimHei" panose="02010609060101010101" pitchFamily="49" charset="-122"/>
                <a:ea typeface="SimHei" panose="02010609060101010101" pitchFamily="49" charset="-122"/>
              </a:rPr>
              <a:t>有</a:t>
            </a:r>
            <a:r>
              <a:rPr lang="ja-JP" altLang="en-US" dirty="0" smtClean="0">
                <a:solidFill>
                  <a:schemeClr val="bg1"/>
                </a:solidFill>
                <a:latin typeface="SimHei" panose="02010609060101010101" pitchFamily="49" charset="-122"/>
                <a:ea typeface="SimHei" panose="02010609060101010101" pitchFamily="49" charset="-122"/>
              </a:rPr>
              <a:t>代表</a:t>
            </a:r>
            <a:r>
              <a:rPr lang="zh-CN" altLang="en-US" dirty="0" smtClean="0">
                <a:solidFill>
                  <a:schemeClr val="bg1"/>
                </a:solidFill>
                <a:latin typeface="SimHei" panose="02010609060101010101" pitchFamily="49" charset="-122"/>
                <a:ea typeface="SimHei" panose="02010609060101010101" pitchFamily="49" charset="-122"/>
              </a:rPr>
              <a:t>性</a:t>
            </a:r>
            <a:r>
              <a:rPr lang="ja-JP" altLang="en-US" dirty="0" smtClean="0">
                <a:solidFill>
                  <a:schemeClr val="bg1"/>
                </a:solidFill>
                <a:latin typeface="SimHei" panose="02010609060101010101" pitchFamily="49" charset="-122"/>
                <a:ea typeface="SimHei" panose="02010609060101010101" pitchFamily="49" charset="-122"/>
              </a:rPr>
              <a:t>山岳都市</a:t>
            </a:r>
            <a:r>
              <a:rPr lang="zh-CN" altLang="en-US" dirty="0" smtClean="0">
                <a:solidFill>
                  <a:schemeClr val="bg1"/>
                </a:solidFill>
                <a:latin typeface="SimHei" panose="02010609060101010101" pitchFamily="49" charset="-122"/>
                <a:ea typeface="SimHei" panose="02010609060101010101" pitchFamily="49" charset="-122"/>
              </a:rPr>
              <a:t>，被称为</a:t>
            </a:r>
            <a:r>
              <a:rPr lang="zh-CN" altLang="en-US" sz="2800" dirty="0" smtClean="0">
                <a:solidFill>
                  <a:srgbClr val="FFC000"/>
                </a:solidFill>
                <a:latin typeface="SimHei" panose="02010609060101010101" pitchFamily="49" charset="-122"/>
                <a:ea typeface="SimHei" panose="02010609060101010101" pitchFamily="49" charset="-122"/>
              </a:rPr>
              <a:t>“</a:t>
            </a:r>
            <a:r>
              <a:rPr lang="ja-JP" altLang="en-US" sz="2800" dirty="0" smtClean="0">
                <a:solidFill>
                  <a:srgbClr val="FFC000"/>
                </a:solidFill>
                <a:latin typeface="SimHei" panose="02010609060101010101" pitchFamily="49" charset="-122"/>
                <a:ea typeface="SimHei" panose="02010609060101010101" pitchFamily="49" charset="-122"/>
              </a:rPr>
              <a:t>岳都</a:t>
            </a:r>
            <a:r>
              <a:rPr lang="zh-CN" altLang="en-US" sz="2800" dirty="0" smtClean="0">
                <a:solidFill>
                  <a:srgbClr val="FFC000"/>
                </a:solidFill>
                <a:latin typeface="SimHei" panose="02010609060101010101" pitchFamily="49" charset="-122"/>
                <a:ea typeface="SimHei" panose="02010609060101010101" pitchFamily="49" charset="-122"/>
              </a:rPr>
              <a:t>”</a:t>
            </a:r>
            <a:endParaRPr lang="en-US" altLang="ja-JP" dirty="0" smtClean="0">
              <a:solidFill>
                <a:schemeClr val="bg1"/>
              </a:solidFill>
              <a:latin typeface="SimHei" panose="02010609060101010101" pitchFamily="49" charset="-122"/>
              <a:ea typeface="SimHei" panose="02010609060101010101" pitchFamily="49" charset="-122"/>
            </a:endParaRPr>
          </a:p>
        </p:txBody>
      </p:sp>
      <p:sp>
        <p:nvSpPr>
          <p:cNvPr id="26" name="正方形/長方形 25"/>
          <p:cNvSpPr/>
          <p:nvPr/>
        </p:nvSpPr>
        <p:spPr>
          <a:xfrm>
            <a:off x="4427984" y="4255126"/>
            <a:ext cx="1741108" cy="7580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SimHei" panose="02010609060101010101" pitchFamily="49" charset="-122"/>
                <a:ea typeface="SimHei" panose="02010609060101010101" pitchFamily="49" charset="-122"/>
              </a:rPr>
              <a:t>举办</a:t>
            </a:r>
            <a:r>
              <a:rPr kumimoji="1" lang="ja-JP" altLang="en-US" sz="2800" dirty="0" smtClean="0">
                <a:solidFill>
                  <a:schemeClr val="bg1"/>
                </a:solidFill>
                <a:latin typeface="SimHei" panose="02010609060101010101" pitchFamily="49" charset="-122"/>
                <a:ea typeface="SimHei" panose="02010609060101010101" pitchFamily="49" charset="-122"/>
              </a:rPr>
              <a:t>地</a:t>
            </a:r>
            <a:endParaRPr kumimoji="1" lang="ja-JP" altLang="en-US" sz="2800" dirty="0">
              <a:solidFill>
                <a:schemeClr val="bg1"/>
              </a:solidFill>
              <a:latin typeface="SimHei" panose="02010609060101010101" pitchFamily="49" charset="-122"/>
              <a:ea typeface="SimHei" panose="02010609060101010101" pitchFamily="49" charset="-122"/>
            </a:endParaRPr>
          </a:p>
        </p:txBody>
      </p:sp>
      <p:sp>
        <p:nvSpPr>
          <p:cNvPr id="27" name="正方形/長方形 26"/>
          <p:cNvSpPr/>
          <p:nvPr/>
        </p:nvSpPr>
        <p:spPr>
          <a:xfrm>
            <a:off x="235056" y="249026"/>
            <a:ext cx="4120920" cy="947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smtClean="0">
                <a:solidFill>
                  <a:schemeClr val="accent3"/>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日本</a:t>
            </a:r>
            <a:r>
              <a:rPr kumimoji="1" lang="zh-CN" altLang="en-US" sz="22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是森林占国</a:t>
            </a:r>
            <a:r>
              <a:rPr kumimoji="1" lang="ja-JP" altLang="en-US" sz="22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土</a:t>
            </a:r>
            <a:r>
              <a:rPr kumimoji="1" lang="zh-CN" altLang="en-US" sz="22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面积约</a:t>
            </a:r>
            <a:r>
              <a:rPr kumimoji="1" lang="en-US" altLang="zh-CN" sz="22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70%</a:t>
            </a:r>
            <a:r>
              <a:rPr kumimoji="1" lang="zh-CN" altLang="en-US" sz="22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的</a:t>
            </a:r>
            <a:r>
              <a:rPr kumimoji="1" lang="zh-CN" altLang="en-US" sz="3600" b="1" dirty="0" smtClean="0">
                <a:solidFill>
                  <a:schemeClr val="accent3"/>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kumimoji="1" lang="ja-JP" altLang="en-US" sz="3600" b="1" dirty="0" smtClean="0">
                <a:solidFill>
                  <a:schemeClr val="accent3"/>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山</a:t>
            </a:r>
            <a:r>
              <a:rPr kumimoji="1" lang="zh-CN" altLang="en-US" sz="3600" b="1" dirty="0" smtClean="0">
                <a:solidFill>
                  <a:schemeClr val="accent3"/>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之</a:t>
            </a:r>
            <a:r>
              <a:rPr kumimoji="1" lang="ja-JP" altLang="en-US" sz="3600" b="1" dirty="0" smtClean="0">
                <a:solidFill>
                  <a:schemeClr val="accent3"/>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国</a:t>
            </a:r>
            <a:r>
              <a:rPr lang="zh-CN" altLang="en-US" sz="3600" b="1" dirty="0">
                <a:solidFill>
                  <a:schemeClr val="accent3"/>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endParaRPr kumimoji="1" lang="ja-JP" altLang="en-US" sz="22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p:txBody>
      </p:sp>
      <p:sp>
        <p:nvSpPr>
          <p:cNvPr id="28" name="正方形/長方形 27"/>
          <p:cNvSpPr/>
          <p:nvPr/>
        </p:nvSpPr>
        <p:spPr>
          <a:xfrm>
            <a:off x="223865" y="2003716"/>
            <a:ext cx="2403919" cy="705204"/>
          </a:xfrm>
          <a:prstGeom prst="rect">
            <a:avLst/>
          </a:prstGeom>
          <a:no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5000" dirty="0" smtClean="0">
                <a:solidFill>
                  <a:srgbClr val="00A474"/>
                </a:solidFill>
                <a:latin typeface="SimHei" panose="02010609060101010101" pitchFamily="49" charset="-122"/>
                <a:ea typeface="SimHei" panose="02010609060101010101" pitchFamily="49" charset="-122"/>
              </a:rPr>
              <a:t>长</a:t>
            </a:r>
            <a:r>
              <a:rPr kumimoji="1" lang="ja-JP" altLang="en-US" sz="5000" dirty="0" smtClean="0">
                <a:solidFill>
                  <a:srgbClr val="00A474"/>
                </a:solidFill>
                <a:latin typeface="SimHei" panose="02010609060101010101" pitchFamily="49" charset="-122"/>
                <a:ea typeface="SimHei" panose="02010609060101010101" pitchFamily="49" charset="-122"/>
              </a:rPr>
              <a:t>野</a:t>
            </a:r>
            <a:r>
              <a:rPr kumimoji="1" lang="zh-CN" altLang="en-US" sz="5000" dirty="0" smtClean="0">
                <a:solidFill>
                  <a:srgbClr val="00A474"/>
                </a:solidFill>
                <a:latin typeface="SimHei" panose="02010609060101010101" pitchFamily="49" charset="-122"/>
                <a:ea typeface="SimHei" panose="02010609060101010101" pitchFamily="49" charset="-122"/>
              </a:rPr>
              <a:t>县</a:t>
            </a:r>
            <a:endParaRPr kumimoji="1" lang="ja-JP" altLang="en-US" sz="5000" dirty="0">
              <a:solidFill>
                <a:srgbClr val="00A474"/>
              </a:solidFill>
              <a:latin typeface="SimHei" panose="02010609060101010101" pitchFamily="49" charset="-122"/>
              <a:ea typeface="SimHei" panose="02010609060101010101" pitchFamily="49" charset="-122"/>
            </a:endParaRPr>
          </a:p>
        </p:txBody>
      </p:sp>
      <p:grpSp>
        <p:nvGrpSpPr>
          <p:cNvPr id="31" name="グループ化 30"/>
          <p:cNvGrpSpPr/>
          <p:nvPr/>
        </p:nvGrpSpPr>
        <p:grpSpPr>
          <a:xfrm flipV="1">
            <a:off x="330112" y="2728056"/>
            <a:ext cx="2703115" cy="1132992"/>
            <a:chOff x="2997464" y="3414881"/>
            <a:chExt cx="3454755" cy="2056869"/>
          </a:xfrm>
          <a:effectLst/>
        </p:grpSpPr>
        <p:cxnSp>
          <p:nvCxnSpPr>
            <p:cNvPr id="32" name="直線コネクタ 31"/>
            <p:cNvCxnSpPr>
              <a:stCxn id="21" idx="3"/>
            </p:cNvCxnSpPr>
            <p:nvPr/>
          </p:nvCxnSpPr>
          <p:spPr>
            <a:xfrm flipH="1">
              <a:off x="3102102" y="3414881"/>
              <a:ext cx="3350117" cy="2056869"/>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2997464" y="5388817"/>
              <a:ext cx="2464102" cy="0"/>
            </a:xfrm>
            <a:prstGeom prst="line">
              <a:avLst/>
            </a:prstGeom>
            <a:ln w="66675" cmpd="thickThin">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34" name="直線コネクタ 33"/>
          <p:cNvCxnSpPr/>
          <p:nvPr/>
        </p:nvCxnSpPr>
        <p:spPr>
          <a:xfrm flipH="1" flipV="1">
            <a:off x="2888362" y="4099978"/>
            <a:ext cx="1530897" cy="84119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5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A474"/>
        </a:solidFill>
        <a:effectLst/>
      </p:bgPr>
    </p:bg>
    <p:spTree>
      <p:nvGrpSpPr>
        <p:cNvPr id="1" name=""/>
        <p:cNvGrpSpPr/>
        <p:nvPr/>
      </p:nvGrpSpPr>
      <p:grpSpPr>
        <a:xfrm>
          <a:off x="0" y="0"/>
          <a:ext cx="0" cy="0"/>
          <a:chOff x="0" y="0"/>
          <a:chExt cx="0" cy="0"/>
        </a:xfrm>
      </p:grpSpPr>
      <p:pic>
        <p:nvPicPr>
          <p:cNvPr id="63" name="Picture 2" descr="E:\課長HDD01\観光写真\上高地フォトコンセレクション\32-佳作 大正池の朝 須藤金三.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3" y="-142825"/>
            <a:ext cx="9324528" cy="7028209"/>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グループ化 50"/>
          <p:cNvGrpSpPr/>
          <p:nvPr/>
        </p:nvGrpSpPr>
        <p:grpSpPr>
          <a:xfrm>
            <a:off x="5434135" y="-150052"/>
            <a:ext cx="1136979" cy="820927"/>
            <a:chOff x="2250718" y="146636"/>
            <a:chExt cx="1136979" cy="820927"/>
          </a:xfrm>
          <a:solidFill>
            <a:schemeClr val="bg1"/>
          </a:solidFill>
        </p:grpSpPr>
        <p:sp>
          <p:nvSpPr>
            <p:cNvPr id="52" name="フリーフォーム 51"/>
            <p:cNvSpPr/>
            <p:nvPr/>
          </p:nvSpPr>
          <p:spPr>
            <a:xfrm>
              <a:off x="2250718" y="627321"/>
              <a:ext cx="359391" cy="340242"/>
            </a:xfrm>
            <a:custGeom>
              <a:avLst/>
              <a:gdLst>
                <a:gd name="connsiteX0" fmla="*/ 45915 w 359391"/>
                <a:gd name="connsiteY0" fmla="*/ 340242 h 340242"/>
                <a:gd name="connsiteX1" fmla="*/ 35282 w 359391"/>
                <a:gd name="connsiteY1" fmla="*/ 287079 h 340242"/>
                <a:gd name="connsiteX2" fmla="*/ 3384 w 359391"/>
                <a:gd name="connsiteY2" fmla="*/ 276446 h 340242"/>
                <a:gd name="connsiteX3" fmla="*/ 45915 w 359391"/>
                <a:gd name="connsiteY3" fmla="*/ 233916 h 340242"/>
                <a:gd name="connsiteX4" fmla="*/ 99077 w 359391"/>
                <a:gd name="connsiteY4" fmla="*/ 180753 h 340242"/>
                <a:gd name="connsiteX5" fmla="*/ 109710 w 359391"/>
                <a:gd name="connsiteY5" fmla="*/ 138223 h 340242"/>
                <a:gd name="connsiteX6" fmla="*/ 173505 w 359391"/>
                <a:gd name="connsiteY6" fmla="*/ 95693 h 340242"/>
                <a:gd name="connsiteX7" fmla="*/ 226668 w 359391"/>
                <a:gd name="connsiteY7" fmla="*/ 0 h 340242"/>
                <a:gd name="connsiteX8" fmla="*/ 354259 w 359391"/>
                <a:gd name="connsiteY8" fmla="*/ 10632 h 340242"/>
                <a:gd name="connsiteX9" fmla="*/ 343626 w 359391"/>
                <a:gd name="connsiteY9" fmla="*/ 53163 h 340242"/>
                <a:gd name="connsiteX10" fmla="*/ 311729 w 359391"/>
                <a:gd name="connsiteY10" fmla="*/ 74428 h 340242"/>
                <a:gd name="connsiteX11" fmla="*/ 247933 w 359391"/>
                <a:gd name="connsiteY11" fmla="*/ 95693 h 340242"/>
                <a:gd name="connsiteX12" fmla="*/ 205403 w 359391"/>
                <a:gd name="connsiteY12" fmla="*/ 170121 h 340242"/>
                <a:gd name="connsiteX13" fmla="*/ 141608 w 359391"/>
                <a:gd name="connsiteY13" fmla="*/ 223284 h 340242"/>
                <a:gd name="connsiteX14" fmla="*/ 120342 w 359391"/>
                <a:gd name="connsiteY14" fmla="*/ 244549 h 340242"/>
                <a:gd name="connsiteX15" fmla="*/ 56547 w 359391"/>
                <a:gd name="connsiteY15" fmla="*/ 287079 h 340242"/>
                <a:gd name="connsiteX16" fmla="*/ 45915 w 359391"/>
                <a:gd name="connsiteY16" fmla="*/ 340242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391" h="340242">
                  <a:moveTo>
                    <a:pt x="45915" y="340242"/>
                  </a:moveTo>
                  <a:cubicBezTo>
                    <a:pt x="42371" y="322521"/>
                    <a:pt x="45307" y="302116"/>
                    <a:pt x="35282" y="287079"/>
                  </a:cubicBezTo>
                  <a:cubicBezTo>
                    <a:pt x="29065" y="277754"/>
                    <a:pt x="8396" y="286471"/>
                    <a:pt x="3384" y="276446"/>
                  </a:cubicBezTo>
                  <a:cubicBezTo>
                    <a:pt x="-12818" y="244043"/>
                    <a:pt x="33764" y="237966"/>
                    <a:pt x="45915" y="233916"/>
                  </a:cubicBezTo>
                  <a:cubicBezTo>
                    <a:pt x="63636" y="216195"/>
                    <a:pt x="92999" y="205066"/>
                    <a:pt x="99077" y="180753"/>
                  </a:cubicBezTo>
                  <a:cubicBezTo>
                    <a:pt x="102621" y="166576"/>
                    <a:pt x="102460" y="150911"/>
                    <a:pt x="109710" y="138223"/>
                  </a:cubicBezTo>
                  <a:cubicBezTo>
                    <a:pt x="128450" y="105429"/>
                    <a:pt x="143057" y="105843"/>
                    <a:pt x="173505" y="95693"/>
                  </a:cubicBezTo>
                  <a:cubicBezTo>
                    <a:pt x="222252" y="22573"/>
                    <a:pt x="207953" y="56144"/>
                    <a:pt x="226668" y="0"/>
                  </a:cubicBezTo>
                  <a:lnTo>
                    <a:pt x="354259" y="10632"/>
                  </a:lnTo>
                  <a:cubicBezTo>
                    <a:pt x="367562" y="16679"/>
                    <a:pt x="351732" y="41004"/>
                    <a:pt x="343626" y="53163"/>
                  </a:cubicBezTo>
                  <a:cubicBezTo>
                    <a:pt x="336538" y="63795"/>
                    <a:pt x="323406" y="69238"/>
                    <a:pt x="311729" y="74428"/>
                  </a:cubicBezTo>
                  <a:cubicBezTo>
                    <a:pt x="291245" y="83532"/>
                    <a:pt x="247933" y="95693"/>
                    <a:pt x="247933" y="95693"/>
                  </a:cubicBezTo>
                  <a:cubicBezTo>
                    <a:pt x="161620" y="182006"/>
                    <a:pt x="262521" y="70164"/>
                    <a:pt x="205403" y="170121"/>
                  </a:cubicBezTo>
                  <a:cubicBezTo>
                    <a:pt x="189452" y="198035"/>
                    <a:pt x="164786" y="204742"/>
                    <a:pt x="141608" y="223284"/>
                  </a:cubicBezTo>
                  <a:cubicBezTo>
                    <a:pt x="133780" y="229546"/>
                    <a:pt x="128362" y="238534"/>
                    <a:pt x="120342" y="244549"/>
                  </a:cubicBezTo>
                  <a:cubicBezTo>
                    <a:pt x="99896" y="259883"/>
                    <a:pt x="56547" y="287079"/>
                    <a:pt x="56547" y="287079"/>
                  </a:cubicBezTo>
                  <a:lnTo>
                    <a:pt x="45915" y="340242"/>
                  </a:ln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2775098" y="146636"/>
              <a:ext cx="612599" cy="493876"/>
            </a:xfrm>
            <a:custGeom>
              <a:avLst/>
              <a:gdLst>
                <a:gd name="connsiteX0" fmla="*/ 308344 w 612599"/>
                <a:gd name="connsiteY0" fmla="*/ 76648 h 493876"/>
                <a:gd name="connsiteX1" fmla="*/ 255181 w 612599"/>
                <a:gd name="connsiteY1" fmla="*/ 129811 h 493876"/>
                <a:gd name="connsiteX2" fmla="*/ 223283 w 612599"/>
                <a:gd name="connsiteY2" fmla="*/ 151076 h 493876"/>
                <a:gd name="connsiteX3" fmla="*/ 212651 w 612599"/>
                <a:gd name="connsiteY3" fmla="*/ 182973 h 493876"/>
                <a:gd name="connsiteX4" fmla="*/ 148855 w 612599"/>
                <a:gd name="connsiteY4" fmla="*/ 204238 h 493876"/>
                <a:gd name="connsiteX5" fmla="*/ 138223 w 612599"/>
                <a:gd name="connsiteY5" fmla="*/ 246769 h 493876"/>
                <a:gd name="connsiteX6" fmla="*/ 74428 w 612599"/>
                <a:gd name="connsiteY6" fmla="*/ 299931 h 493876"/>
                <a:gd name="connsiteX7" fmla="*/ 53162 w 612599"/>
                <a:gd name="connsiteY7" fmla="*/ 321197 h 493876"/>
                <a:gd name="connsiteX8" fmla="*/ 31897 w 612599"/>
                <a:gd name="connsiteY8" fmla="*/ 384992 h 493876"/>
                <a:gd name="connsiteX9" fmla="*/ 21265 w 612599"/>
                <a:gd name="connsiteY9" fmla="*/ 416890 h 493876"/>
                <a:gd name="connsiteX10" fmla="*/ 0 w 612599"/>
                <a:gd name="connsiteY10" fmla="*/ 448787 h 493876"/>
                <a:gd name="connsiteX11" fmla="*/ 10632 w 612599"/>
                <a:gd name="connsiteY11" fmla="*/ 480685 h 493876"/>
                <a:gd name="connsiteX12" fmla="*/ 63795 w 612599"/>
                <a:gd name="connsiteY12" fmla="*/ 459420 h 493876"/>
                <a:gd name="connsiteX13" fmla="*/ 74428 w 612599"/>
                <a:gd name="connsiteY13" fmla="*/ 427522 h 493876"/>
                <a:gd name="connsiteX14" fmla="*/ 106325 w 612599"/>
                <a:gd name="connsiteY14" fmla="*/ 416890 h 493876"/>
                <a:gd name="connsiteX15" fmla="*/ 127590 w 612599"/>
                <a:gd name="connsiteY15" fmla="*/ 395624 h 493876"/>
                <a:gd name="connsiteX16" fmla="*/ 159488 w 612599"/>
                <a:gd name="connsiteY16" fmla="*/ 384992 h 493876"/>
                <a:gd name="connsiteX17" fmla="*/ 180753 w 612599"/>
                <a:gd name="connsiteY17" fmla="*/ 321197 h 493876"/>
                <a:gd name="connsiteX18" fmla="*/ 233916 w 612599"/>
                <a:gd name="connsiteY18" fmla="*/ 278666 h 493876"/>
                <a:gd name="connsiteX19" fmla="*/ 265814 w 612599"/>
                <a:gd name="connsiteY19" fmla="*/ 268034 h 493876"/>
                <a:gd name="connsiteX20" fmla="*/ 329609 w 612599"/>
                <a:gd name="connsiteY20" fmla="*/ 225504 h 493876"/>
                <a:gd name="connsiteX21" fmla="*/ 361507 w 612599"/>
                <a:gd name="connsiteY21" fmla="*/ 204238 h 493876"/>
                <a:gd name="connsiteX22" fmla="*/ 393404 w 612599"/>
                <a:gd name="connsiteY22" fmla="*/ 172341 h 493876"/>
                <a:gd name="connsiteX23" fmla="*/ 457200 w 612599"/>
                <a:gd name="connsiteY23" fmla="*/ 151076 h 493876"/>
                <a:gd name="connsiteX24" fmla="*/ 552893 w 612599"/>
                <a:gd name="connsiteY24" fmla="*/ 108545 h 493876"/>
                <a:gd name="connsiteX25" fmla="*/ 584790 w 612599"/>
                <a:gd name="connsiteY25" fmla="*/ 97913 h 493876"/>
                <a:gd name="connsiteX26" fmla="*/ 595423 w 612599"/>
                <a:gd name="connsiteY26" fmla="*/ 2220 h 493876"/>
                <a:gd name="connsiteX27" fmla="*/ 489097 w 612599"/>
                <a:gd name="connsiteY27" fmla="*/ 23485 h 493876"/>
                <a:gd name="connsiteX28" fmla="*/ 457200 w 612599"/>
                <a:gd name="connsiteY28" fmla="*/ 55383 h 493876"/>
                <a:gd name="connsiteX29" fmla="*/ 446567 w 612599"/>
                <a:gd name="connsiteY29" fmla="*/ 87280 h 493876"/>
                <a:gd name="connsiteX30" fmla="*/ 414669 w 612599"/>
                <a:gd name="connsiteY30" fmla="*/ 97913 h 493876"/>
                <a:gd name="connsiteX31" fmla="*/ 340242 w 612599"/>
                <a:gd name="connsiteY31" fmla="*/ 87280 h 493876"/>
                <a:gd name="connsiteX32" fmla="*/ 318976 w 612599"/>
                <a:gd name="connsiteY32" fmla="*/ 66015 h 493876"/>
                <a:gd name="connsiteX33" fmla="*/ 308344 w 612599"/>
                <a:gd name="connsiteY33" fmla="*/ 76648 h 49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2599" h="493876">
                  <a:moveTo>
                    <a:pt x="308344" y="76648"/>
                  </a:moveTo>
                  <a:cubicBezTo>
                    <a:pt x="297712" y="87281"/>
                    <a:pt x="274042" y="113308"/>
                    <a:pt x="255181" y="129811"/>
                  </a:cubicBezTo>
                  <a:cubicBezTo>
                    <a:pt x="245564" y="138226"/>
                    <a:pt x="231266" y="141097"/>
                    <a:pt x="223283" y="151076"/>
                  </a:cubicBezTo>
                  <a:cubicBezTo>
                    <a:pt x="216282" y="159827"/>
                    <a:pt x="221771" y="176459"/>
                    <a:pt x="212651" y="182973"/>
                  </a:cubicBezTo>
                  <a:cubicBezTo>
                    <a:pt x="194411" y="196002"/>
                    <a:pt x="148855" y="204238"/>
                    <a:pt x="148855" y="204238"/>
                  </a:cubicBezTo>
                  <a:cubicBezTo>
                    <a:pt x="145311" y="218415"/>
                    <a:pt x="145473" y="234081"/>
                    <a:pt x="138223" y="246769"/>
                  </a:cubicBezTo>
                  <a:cubicBezTo>
                    <a:pt x="122273" y="274682"/>
                    <a:pt x="97604" y="281390"/>
                    <a:pt x="74428" y="299931"/>
                  </a:cubicBezTo>
                  <a:cubicBezTo>
                    <a:pt x="66600" y="306194"/>
                    <a:pt x="60251" y="314108"/>
                    <a:pt x="53162" y="321197"/>
                  </a:cubicBezTo>
                  <a:lnTo>
                    <a:pt x="31897" y="384992"/>
                  </a:lnTo>
                  <a:cubicBezTo>
                    <a:pt x="28353" y="395625"/>
                    <a:pt x="27482" y="407565"/>
                    <a:pt x="21265" y="416890"/>
                  </a:cubicBezTo>
                  <a:lnTo>
                    <a:pt x="0" y="448787"/>
                  </a:lnTo>
                  <a:cubicBezTo>
                    <a:pt x="3544" y="459420"/>
                    <a:pt x="2707" y="472760"/>
                    <a:pt x="10632" y="480685"/>
                  </a:cubicBezTo>
                  <a:cubicBezTo>
                    <a:pt x="40853" y="510906"/>
                    <a:pt x="52047" y="482915"/>
                    <a:pt x="63795" y="459420"/>
                  </a:cubicBezTo>
                  <a:cubicBezTo>
                    <a:pt x="68807" y="449395"/>
                    <a:pt x="66503" y="435447"/>
                    <a:pt x="74428" y="427522"/>
                  </a:cubicBezTo>
                  <a:cubicBezTo>
                    <a:pt x="82353" y="419597"/>
                    <a:pt x="95693" y="420434"/>
                    <a:pt x="106325" y="416890"/>
                  </a:cubicBezTo>
                  <a:cubicBezTo>
                    <a:pt x="113413" y="409801"/>
                    <a:pt x="118994" y="400782"/>
                    <a:pt x="127590" y="395624"/>
                  </a:cubicBezTo>
                  <a:cubicBezTo>
                    <a:pt x="137201" y="389858"/>
                    <a:pt x="152974" y="394112"/>
                    <a:pt x="159488" y="384992"/>
                  </a:cubicBezTo>
                  <a:cubicBezTo>
                    <a:pt x="172517" y="366752"/>
                    <a:pt x="164903" y="337047"/>
                    <a:pt x="180753" y="321197"/>
                  </a:cubicBezTo>
                  <a:cubicBezTo>
                    <a:pt x="200533" y="301416"/>
                    <a:pt x="207089" y="292079"/>
                    <a:pt x="233916" y="278666"/>
                  </a:cubicBezTo>
                  <a:cubicBezTo>
                    <a:pt x="243941" y="273654"/>
                    <a:pt x="255181" y="271578"/>
                    <a:pt x="265814" y="268034"/>
                  </a:cubicBezTo>
                  <a:lnTo>
                    <a:pt x="329609" y="225504"/>
                  </a:lnTo>
                  <a:cubicBezTo>
                    <a:pt x="340242" y="218415"/>
                    <a:pt x="352471" y="213274"/>
                    <a:pt x="361507" y="204238"/>
                  </a:cubicBezTo>
                  <a:cubicBezTo>
                    <a:pt x="372139" y="193606"/>
                    <a:pt x="380260" y="179643"/>
                    <a:pt x="393404" y="172341"/>
                  </a:cubicBezTo>
                  <a:cubicBezTo>
                    <a:pt x="412999" y="161455"/>
                    <a:pt x="457200" y="151076"/>
                    <a:pt x="457200" y="151076"/>
                  </a:cubicBezTo>
                  <a:cubicBezTo>
                    <a:pt x="507747" y="117377"/>
                    <a:pt x="476976" y="133851"/>
                    <a:pt x="552893" y="108545"/>
                  </a:cubicBezTo>
                  <a:lnTo>
                    <a:pt x="584790" y="97913"/>
                  </a:lnTo>
                  <a:cubicBezTo>
                    <a:pt x="589070" y="89354"/>
                    <a:pt x="637745" y="13762"/>
                    <a:pt x="595423" y="2220"/>
                  </a:cubicBezTo>
                  <a:cubicBezTo>
                    <a:pt x="560553" y="-7290"/>
                    <a:pt x="524539" y="16397"/>
                    <a:pt x="489097" y="23485"/>
                  </a:cubicBezTo>
                  <a:cubicBezTo>
                    <a:pt x="478465" y="34118"/>
                    <a:pt x="465541" y="42872"/>
                    <a:pt x="457200" y="55383"/>
                  </a:cubicBezTo>
                  <a:cubicBezTo>
                    <a:pt x="450983" y="64708"/>
                    <a:pt x="454492" y="79355"/>
                    <a:pt x="446567" y="87280"/>
                  </a:cubicBezTo>
                  <a:cubicBezTo>
                    <a:pt x="438642" y="95205"/>
                    <a:pt x="425302" y="94369"/>
                    <a:pt x="414669" y="97913"/>
                  </a:cubicBezTo>
                  <a:cubicBezTo>
                    <a:pt x="389860" y="94369"/>
                    <a:pt x="364017" y="95205"/>
                    <a:pt x="340242" y="87280"/>
                  </a:cubicBezTo>
                  <a:cubicBezTo>
                    <a:pt x="330732" y="84110"/>
                    <a:pt x="329001" y="66015"/>
                    <a:pt x="318976" y="66015"/>
                  </a:cubicBezTo>
                  <a:cubicBezTo>
                    <a:pt x="308952" y="66015"/>
                    <a:pt x="318976" y="66015"/>
                    <a:pt x="308344" y="76648"/>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p:cNvGrpSpPr/>
          <p:nvPr/>
        </p:nvGrpSpPr>
        <p:grpSpPr>
          <a:xfrm>
            <a:off x="175883" y="61986"/>
            <a:ext cx="9112133" cy="6763012"/>
            <a:chOff x="175883" y="61986"/>
            <a:chExt cx="9112133" cy="6763012"/>
          </a:xfrm>
        </p:grpSpPr>
        <p:grpSp>
          <p:nvGrpSpPr>
            <p:cNvPr id="15" name="グループ化 14"/>
            <p:cNvGrpSpPr/>
            <p:nvPr/>
          </p:nvGrpSpPr>
          <p:grpSpPr>
            <a:xfrm>
              <a:off x="546687" y="4293096"/>
              <a:ext cx="8741329" cy="2531902"/>
              <a:chOff x="546687" y="4293096"/>
              <a:chExt cx="8741329" cy="2531902"/>
            </a:xfrm>
          </p:grpSpPr>
          <p:cxnSp>
            <p:nvCxnSpPr>
              <p:cNvPr id="53" name="直線コネクタ 52"/>
              <p:cNvCxnSpPr/>
              <p:nvPr/>
            </p:nvCxnSpPr>
            <p:spPr>
              <a:xfrm flipH="1">
                <a:off x="5403648" y="4293096"/>
                <a:ext cx="6409" cy="1838862"/>
              </a:xfrm>
              <a:prstGeom prst="line">
                <a:avLst/>
              </a:prstGeom>
              <a:ln w="63500">
                <a:solidFill>
                  <a:srgbClr val="00A474"/>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546687" y="5877272"/>
                <a:ext cx="8741329" cy="947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可谓</a:t>
                </a: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日本</a:t>
                </a:r>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山</a:t>
                </a:r>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”的</a:t>
                </a:r>
                <a:r>
                  <a:rPr lang="ja-JP" altLang="en-US" sz="40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中心</a:t>
                </a:r>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，是在</a:t>
                </a: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世界</a:t>
                </a:r>
                <a:r>
                  <a:rPr lang="zh-CN"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上也享有盛名</a:t>
                </a:r>
                <a:r>
                  <a:rPr lang="ja-JP" altLang="en-US" sz="22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的</a:t>
                </a:r>
                <a:r>
                  <a:rPr lang="ja-JP" altLang="en-US" sz="22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山岳地</a:t>
                </a:r>
                <a:r>
                  <a:rPr lang="zh-CN" altLang="en-US" sz="22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区</a:t>
                </a:r>
                <a:r>
                  <a:rPr lang="ja-JP" altLang="en-US" sz="2200" dirty="0" err="1"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endParaRPr kumimoji="1" lang="ja-JP" altLang="en-US" sz="22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grpSp>
          <p:nvGrpSpPr>
            <p:cNvPr id="11" name="グループ化 10"/>
            <p:cNvGrpSpPr/>
            <p:nvPr/>
          </p:nvGrpSpPr>
          <p:grpSpPr>
            <a:xfrm>
              <a:off x="175883" y="61986"/>
              <a:ext cx="8986663" cy="6086766"/>
              <a:chOff x="151364" y="141221"/>
              <a:chExt cx="8986663" cy="6086766"/>
            </a:xfrm>
          </p:grpSpPr>
          <p:sp>
            <p:nvSpPr>
              <p:cNvPr id="48" name="正方形/長方形 47"/>
              <p:cNvSpPr/>
              <p:nvPr/>
            </p:nvSpPr>
            <p:spPr>
              <a:xfrm>
                <a:off x="4359803" y="2492896"/>
                <a:ext cx="4532677" cy="1800200"/>
              </a:xfrm>
              <a:prstGeom prst="rect">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HGP創英ﾌﾟﾚｾﾞﾝｽEB" pitchFamily="18" charset="-128"/>
                    <a:ea typeface="HGP創英ﾌﾟﾚｾﾞﾝｽEB" pitchFamily="18" charset="-128"/>
                  </a:rPr>
                  <a:t>         </a:t>
                </a:r>
                <a:r>
                  <a:rPr lang="ja-JP" altLang="en-US" dirty="0" smtClean="0">
                    <a:solidFill>
                      <a:srgbClr val="003300"/>
                    </a:solidFill>
                    <a:latin typeface="SimHei" panose="02010609060101010101" pitchFamily="49" charset="-122"/>
                    <a:ea typeface="SimHei" panose="02010609060101010101" pitchFamily="49" charset="-122"/>
                  </a:rPr>
                  <a:t>上高地</a:t>
                </a:r>
                <a:r>
                  <a:rPr lang="zh-CN" altLang="en-US" dirty="0" smtClean="0">
                    <a:solidFill>
                      <a:srgbClr val="003300"/>
                    </a:solidFill>
                    <a:latin typeface="SimHei" panose="02010609060101010101" pitchFamily="49" charset="-122"/>
                    <a:ea typeface="SimHei" panose="02010609060101010101" pitchFamily="49" charset="-122"/>
                  </a:rPr>
                  <a:t>的相关信息</a:t>
                </a:r>
                <a:endParaRPr lang="en-US" altLang="ja-JP" dirty="0" smtClean="0">
                  <a:solidFill>
                    <a:srgbClr val="003300"/>
                  </a:solidFill>
                  <a:latin typeface="SimHei" panose="02010609060101010101" pitchFamily="49" charset="-122"/>
                  <a:ea typeface="SimHei" panose="02010609060101010101" pitchFamily="49" charset="-122"/>
                </a:endParaRPr>
              </a:p>
              <a:p>
                <a:endParaRPr lang="en-US" altLang="ja-JP" sz="600" dirty="0" smtClean="0">
                  <a:solidFill>
                    <a:schemeClr val="tx1"/>
                  </a:solidFill>
                  <a:latin typeface="SimHei" panose="02010609060101010101" pitchFamily="49" charset="-122"/>
                  <a:ea typeface="SimHei" panose="02010609060101010101" pitchFamily="49" charset="-122"/>
                </a:endParaRPr>
              </a:p>
              <a:p>
                <a:r>
                  <a:rPr lang="ja-JP" altLang="en-US" sz="1600" dirty="0" smtClean="0">
                    <a:solidFill>
                      <a:schemeClr val="tx1"/>
                    </a:solidFill>
                    <a:latin typeface="SimHei" panose="02010609060101010101" pitchFamily="49" charset="-122"/>
                    <a:ea typeface="SimHei" panose="02010609060101010101" pitchFamily="49" charset="-122"/>
                  </a:rPr>
                  <a:t>　</a:t>
                </a:r>
                <a:r>
                  <a:rPr lang="zh-CN" altLang="en-US" sz="1200" dirty="0" smtClean="0">
                    <a:solidFill>
                      <a:schemeClr val="tx1"/>
                    </a:solidFill>
                    <a:latin typeface="SimHei" panose="02010609060101010101" pitchFamily="49" charset="-122"/>
                    <a:ea typeface="SimHei" panose="02010609060101010101" pitchFamily="49" charset="-122"/>
                  </a:rPr>
                  <a:t>海拔</a:t>
                </a:r>
                <a:r>
                  <a:rPr lang="ja-JP" altLang="en-US" sz="1200" dirty="0" smtClean="0">
                    <a:solidFill>
                      <a:schemeClr val="tx1"/>
                    </a:solidFill>
                    <a:latin typeface="SimHei" panose="02010609060101010101" pitchFamily="49" charset="-122"/>
                    <a:ea typeface="SimHei" panose="02010609060101010101" pitchFamily="49" charset="-122"/>
                  </a:rPr>
                  <a:t>　　　  河童</a:t>
                </a:r>
                <a:r>
                  <a:rPr lang="zh-CN" altLang="en-US" sz="1200" dirty="0" smtClean="0">
                    <a:solidFill>
                      <a:schemeClr val="tx1"/>
                    </a:solidFill>
                    <a:latin typeface="SimHei" panose="02010609060101010101" pitchFamily="49" charset="-122"/>
                    <a:ea typeface="SimHei" panose="02010609060101010101" pitchFamily="49" charset="-122"/>
                  </a:rPr>
                  <a:t>桥</a:t>
                </a:r>
                <a:r>
                  <a:rPr lang="ja-JP" altLang="en-US" sz="1200" dirty="0" smtClean="0">
                    <a:solidFill>
                      <a:schemeClr val="tx1"/>
                    </a:solidFill>
                    <a:latin typeface="SimHei" panose="02010609060101010101" pitchFamily="49" charset="-122"/>
                    <a:ea typeface="SimHei" panose="02010609060101010101" pitchFamily="49" charset="-122"/>
                  </a:rPr>
                  <a:t>付近　</a:t>
                </a:r>
                <a:r>
                  <a:rPr lang="en-US" altLang="zh-CN" sz="1200" dirty="0" smtClean="0">
                    <a:solidFill>
                      <a:schemeClr val="tx1"/>
                    </a:solidFill>
                    <a:latin typeface="SimHei" panose="02010609060101010101" pitchFamily="49" charset="-122"/>
                    <a:ea typeface="SimHei" panose="02010609060101010101" pitchFamily="49" charset="-122"/>
                  </a:rPr>
                  <a:t>1510</a:t>
                </a:r>
                <a:r>
                  <a:rPr lang="zh-CN" altLang="en-US" sz="1200" dirty="0" smtClean="0">
                    <a:solidFill>
                      <a:schemeClr val="tx1"/>
                    </a:solidFill>
                    <a:latin typeface="SimHei" panose="02010609060101010101" pitchFamily="49" charset="-122"/>
                    <a:ea typeface="SimHei" panose="02010609060101010101" pitchFamily="49" charset="-122"/>
                  </a:rPr>
                  <a:t>米</a:t>
                </a:r>
                <a:endParaRPr lang="en-US" altLang="ja-JP" sz="1200" dirty="0" smtClean="0">
                  <a:solidFill>
                    <a:schemeClr val="tx1"/>
                  </a:solidFill>
                  <a:latin typeface="SimHei" panose="02010609060101010101" pitchFamily="49" charset="-122"/>
                  <a:ea typeface="SimHei" panose="02010609060101010101" pitchFamily="49" charset="-122"/>
                </a:endParaRPr>
              </a:p>
              <a:p>
                <a:r>
                  <a:rPr lang="ja-JP" altLang="en-US" sz="1200" dirty="0" smtClean="0">
                    <a:solidFill>
                      <a:schemeClr val="tx1"/>
                    </a:solidFill>
                    <a:latin typeface="SimHei" panose="02010609060101010101" pitchFamily="49" charset="-122"/>
                    <a:ea typeface="SimHei" panose="02010609060101010101" pitchFamily="49" charset="-122"/>
                  </a:rPr>
                  <a:t>周</a:t>
                </a:r>
                <a:r>
                  <a:rPr lang="zh-CN" altLang="en-US" sz="1200" dirty="0" smtClean="0">
                    <a:solidFill>
                      <a:schemeClr val="tx1"/>
                    </a:solidFill>
                    <a:latin typeface="SimHei" panose="02010609060101010101" pitchFamily="49" charset="-122"/>
                    <a:ea typeface="SimHei" panose="02010609060101010101" pitchFamily="49" charset="-122"/>
                  </a:rPr>
                  <a:t>边山脉</a:t>
                </a:r>
                <a:r>
                  <a:rPr lang="ja-JP" altLang="en-US" sz="1200" dirty="0" smtClean="0">
                    <a:solidFill>
                      <a:schemeClr val="tx1"/>
                    </a:solidFill>
                    <a:latin typeface="SimHei" panose="02010609060101010101" pitchFamily="49" charset="-122"/>
                    <a:ea typeface="SimHei" panose="02010609060101010101" pitchFamily="49" charset="-122"/>
                  </a:rPr>
                  <a:t>　　 　</a:t>
                </a:r>
                <a:r>
                  <a:rPr lang="zh-CN" altLang="en-US" sz="1200" dirty="0" smtClean="0">
                    <a:solidFill>
                      <a:schemeClr val="tx1"/>
                    </a:solidFill>
                    <a:latin typeface="SimHei" panose="02010609060101010101" pitchFamily="49" charset="-122"/>
                    <a:ea typeface="SimHei" panose="02010609060101010101" pitchFamily="49" charset="-122"/>
                  </a:rPr>
                  <a:t>烧</a:t>
                </a:r>
                <a:r>
                  <a:rPr lang="ja-JP" altLang="en-US" sz="1200" dirty="0" smtClean="0">
                    <a:solidFill>
                      <a:schemeClr val="tx1"/>
                    </a:solidFill>
                    <a:latin typeface="SimHei" panose="02010609060101010101" pitchFamily="49" charset="-122"/>
                    <a:ea typeface="SimHei" panose="02010609060101010101" pitchFamily="49" charset="-122"/>
                  </a:rPr>
                  <a:t>岳　    </a:t>
                </a:r>
                <a:r>
                  <a:rPr lang="en-US" altLang="zh-CN" sz="1200" dirty="0" smtClean="0">
                    <a:solidFill>
                      <a:schemeClr val="tx1"/>
                    </a:solidFill>
                    <a:latin typeface="SimHei" panose="02010609060101010101" pitchFamily="49" charset="-122"/>
                    <a:ea typeface="SimHei" panose="02010609060101010101" pitchFamily="49" charset="-122"/>
                  </a:rPr>
                  <a:t>2455</a:t>
                </a:r>
                <a:r>
                  <a:rPr lang="zh-CN" altLang="en-US" sz="1200" dirty="0" smtClean="0">
                    <a:solidFill>
                      <a:schemeClr val="tx1"/>
                    </a:solidFill>
                    <a:latin typeface="SimHei" panose="02010609060101010101" pitchFamily="49" charset="-122"/>
                    <a:ea typeface="SimHei" panose="02010609060101010101" pitchFamily="49" charset="-122"/>
                  </a:rPr>
                  <a:t>米</a:t>
                </a:r>
                <a:r>
                  <a:rPr lang="ja-JP" altLang="en-US" sz="1200" dirty="0" smtClean="0">
                    <a:solidFill>
                      <a:schemeClr val="tx1"/>
                    </a:solidFill>
                    <a:latin typeface="SimHei" panose="02010609060101010101" pitchFamily="49" charset="-122"/>
                    <a:ea typeface="SimHei" panose="02010609060101010101" pitchFamily="49" charset="-122"/>
                  </a:rPr>
                  <a:t>　西穂高岳　</a:t>
                </a:r>
                <a:r>
                  <a:rPr lang="en-US" altLang="zh-CN" sz="1200" dirty="0" smtClean="0">
                    <a:solidFill>
                      <a:schemeClr val="tx1"/>
                    </a:solidFill>
                    <a:latin typeface="SimHei" panose="02010609060101010101" pitchFamily="49" charset="-122"/>
                    <a:ea typeface="SimHei" panose="02010609060101010101" pitchFamily="49" charset="-122"/>
                  </a:rPr>
                  <a:t>2909</a:t>
                </a:r>
                <a:r>
                  <a:rPr lang="zh-CN" altLang="en-US" sz="1200" dirty="0" smtClean="0">
                    <a:solidFill>
                      <a:schemeClr val="tx1"/>
                    </a:solidFill>
                    <a:latin typeface="SimHei" panose="02010609060101010101" pitchFamily="49" charset="-122"/>
                    <a:ea typeface="SimHei" panose="02010609060101010101" pitchFamily="49" charset="-122"/>
                  </a:rPr>
                  <a:t>米</a:t>
                </a:r>
                <a:endParaRPr lang="en-US" altLang="ja-JP" sz="1200" dirty="0" smtClean="0">
                  <a:solidFill>
                    <a:schemeClr val="tx1"/>
                  </a:solidFill>
                  <a:latin typeface="SimHei" panose="02010609060101010101" pitchFamily="49" charset="-122"/>
                  <a:ea typeface="SimHei" panose="02010609060101010101" pitchFamily="49" charset="-122"/>
                </a:endParaRPr>
              </a:p>
              <a:p>
                <a:r>
                  <a:rPr lang="ja-JP" altLang="en-US" sz="1200" dirty="0">
                    <a:solidFill>
                      <a:schemeClr val="tx1"/>
                    </a:solidFill>
                    <a:latin typeface="SimHei" panose="02010609060101010101" pitchFamily="49" charset="-122"/>
                    <a:ea typeface="SimHei" panose="02010609060101010101" pitchFamily="49" charset="-122"/>
                  </a:rPr>
                  <a:t>　</a:t>
                </a:r>
                <a:r>
                  <a:rPr lang="ja-JP" altLang="en-US" sz="1200" dirty="0" smtClean="0">
                    <a:solidFill>
                      <a:schemeClr val="tx1"/>
                    </a:solidFill>
                    <a:latin typeface="SimHei" panose="02010609060101010101" pitchFamily="49" charset="-122"/>
                    <a:ea typeface="SimHei" panose="02010609060101010101" pitchFamily="49" charset="-122"/>
                  </a:rPr>
                  <a:t>　　　　　　</a:t>
                </a:r>
                <a:r>
                  <a:rPr lang="zh-CN" altLang="en-US" sz="1200" dirty="0">
                    <a:solidFill>
                      <a:schemeClr val="tx1"/>
                    </a:solidFill>
                    <a:latin typeface="SimHei" panose="02010609060101010101" pitchFamily="49" charset="-122"/>
                    <a:ea typeface="SimHei" panose="02010609060101010101" pitchFamily="49" charset="-122"/>
                  </a:rPr>
                  <a:t> </a:t>
                </a:r>
                <a:r>
                  <a:rPr lang="ja-JP" altLang="en-US" sz="1200" dirty="0" smtClean="0">
                    <a:solidFill>
                      <a:schemeClr val="tx1"/>
                    </a:solidFill>
                    <a:latin typeface="SimHei" panose="02010609060101010101" pitchFamily="49" charset="-122"/>
                    <a:ea typeface="SimHei" panose="02010609060101010101" pitchFamily="49" charset="-122"/>
                  </a:rPr>
                  <a:t>奥穂高岳　</a:t>
                </a:r>
                <a:r>
                  <a:rPr lang="en-US" altLang="zh-CN" sz="1200" dirty="0" smtClean="0">
                    <a:solidFill>
                      <a:schemeClr val="tx1"/>
                    </a:solidFill>
                    <a:latin typeface="SimHei" panose="02010609060101010101" pitchFamily="49" charset="-122"/>
                    <a:ea typeface="SimHei" panose="02010609060101010101" pitchFamily="49" charset="-122"/>
                  </a:rPr>
                  <a:t>3190</a:t>
                </a:r>
                <a:r>
                  <a:rPr lang="zh-CN" altLang="en-US" sz="1200" dirty="0" smtClean="0">
                    <a:solidFill>
                      <a:schemeClr val="tx1"/>
                    </a:solidFill>
                    <a:latin typeface="SimHei" panose="02010609060101010101" pitchFamily="49" charset="-122"/>
                    <a:ea typeface="SimHei" panose="02010609060101010101" pitchFamily="49" charset="-122"/>
                  </a:rPr>
                  <a:t>米</a:t>
                </a:r>
                <a:r>
                  <a:rPr lang="ja-JP" altLang="en-US" sz="1200" dirty="0" smtClean="0">
                    <a:solidFill>
                      <a:schemeClr val="tx1"/>
                    </a:solidFill>
                    <a:latin typeface="SimHei" panose="02010609060101010101" pitchFamily="49" charset="-122"/>
                    <a:ea typeface="SimHei" panose="02010609060101010101" pitchFamily="49" charset="-122"/>
                  </a:rPr>
                  <a:t>　前穂高岳　</a:t>
                </a:r>
                <a:r>
                  <a:rPr lang="en-US" altLang="zh-CN" sz="1200" dirty="0" smtClean="0">
                    <a:solidFill>
                      <a:schemeClr val="tx1"/>
                    </a:solidFill>
                    <a:latin typeface="SimHei" panose="02010609060101010101" pitchFamily="49" charset="-122"/>
                    <a:ea typeface="SimHei" panose="02010609060101010101" pitchFamily="49" charset="-122"/>
                  </a:rPr>
                  <a:t>3090</a:t>
                </a:r>
                <a:r>
                  <a:rPr lang="zh-CN" altLang="en-US" sz="1200" dirty="0" smtClean="0">
                    <a:solidFill>
                      <a:schemeClr val="tx1"/>
                    </a:solidFill>
                    <a:latin typeface="SimHei" panose="02010609060101010101" pitchFamily="49" charset="-122"/>
                    <a:ea typeface="SimHei" panose="02010609060101010101" pitchFamily="49" charset="-122"/>
                  </a:rPr>
                  <a:t>米</a:t>
                </a:r>
                <a:endParaRPr lang="en-US" altLang="ja-JP" sz="1200" dirty="0" smtClean="0">
                  <a:solidFill>
                    <a:schemeClr val="tx1"/>
                  </a:solidFill>
                  <a:latin typeface="SimHei" panose="02010609060101010101" pitchFamily="49" charset="-122"/>
                  <a:ea typeface="SimHei" panose="02010609060101010101" pitchFamily="49" charset="-122"/>
                </a:endParaRPr>
              </a:p>
              <a:p>
                <a:r>
                  <a:rPr lang="ja-JP" altLang="en-US" sz="1200" dirty="0">
                    <a:solidFill>
                      <a:schemeClr val="tx1"/>
                    </a:solidFill>
                    <a:latin typeface="SimHei" panose="02010609060101010101" pitchFamily="49" charset="-122"/>
                    <a:ea typeface="SimHei" panose="02010609060101010101" pitchFamily="49" charset="-122"/>
                  </a:rPr>
                  <a:t>　</a:t>
                </a:r>
                <a:r>
                  <a:rPr lang="ja-JP" altLang="en-US" sz="1200" dirty="0" smtClean="0">
                    <a:solidFill>
                      <a:schemeClr val="tx1"/>
                    </a:solidFill>
                    <a:latin typeface="SimHei" panose="02010609060101010101" pitchFamily="49" charset="-122"/>
                    <a:ea typeface="SimHei" panose="02010609060101010101" pitchFamily="49" charset="-122"/>
                  </a:rPr>
                  <a:t>　　　　　　 明神岳　 　</a:t>
                </a:r>
                <a:r>
                  <a:rPr lang="en-US" altLang="zh-CN" sz="1200" dirty="0" smtClean="0">
                    <a:solidFill>
                      <a:schemeClr val="tx1"/>
                    </a:solidFill>
                    <a:latin typeface="SimHei" panose="02010609060101010101" pitchFamily="49" charset="-122"/>
                    <a:ea typeface="SimHei" panose="02010609060101010101" pitchFamily="49" charset="-122"/>
                  </a:rPr>
                  <a:t>2931</a:t>
                </a:r>
                <a:r>
                  <a:rPr lang="zh-CN" altLang="en-US" sz="1200" dirty="0" smtClean="0">
                    <a:solidFill>
                      <a:schemeClr val="tx1"/>
                    </a:solidFill>
                    <a:latin typeface="SimHei" panose="02010609060101010101" pitchFamily="49" charset="-122"/>
                    <a:ea typeface="SimHei" panose="02010609060101010101" pitchFamily="49" charset="-122"/>
                  </a:rPr>
                  <a:t>米</a:t>
                </a:r>
                <a:r>
                  <a:rPr lang="ja-JP" altLang="en-US" sz="1200" dirty="0" smtClean="0">
                    <a:solidFill>
                      <a:schemeClr val="tx1"/>
                    </a:solidFill>
                    <a:latin typeface="SimHei" panose="02010609060101010101" pitchFamily="49" charset="-122"/>
                    <a:ea typeface="SimHei" panose="02010609060101010101" pitchFamily="49" charset="-122"/>
                  </a:rPr>
                  <a:t>　霞</a:t>
                </a:r>
                <a:r>
                  <a:rPr lang="zh-CN" altLang="en-US" sz="1200" dirty="0" smtClean="0">
                    <a:solidFill>
                      <a:schemeClr val="tx1"/>
                    </a:solidFill>
                    <a:latin typeface="SimHei" panose="02010609060101010101" pitchFamily="49" charset="-122"/>
                    <a:ea typeface="SimHei" panose="02010609060101010101" pitchFamily="49" charset="-122"/>
                  </a:rPr>
                  <a:t>泽</a:t>
                </a:r>
                <a:r>
                  <a:rPr lang="ja-JP" altLang="en-US" sz="1200" dirty="0" smtClean="0">
                    <a:solidFill>
                      <a:schemeClr val="tx1"/>
                    </a:solidFill>
                    <a:latin typeface="SimHei" panose="02010609060101010101" pitchFamily="49" charset="-122"/>
                    <a:ea typeface="SimHei" panose="02010609060101010101" pitchFamily="49" charset="-122"/>
                  </a:rPr>
                  <a:t>岳　 </a:t>
                </a:r>
                <a:r>
                  <a:rPr lang="en-US" altLang="zh-CN" sz="1200" dirty="0" smtClean="0">
                    <a:solidFill>
                      <a:schemeClr val="tx1"/>
                    </a:solidFill>
                    <a:latin typeface="SimHei" panose="02010609060101010101" pitchFamily="49" charset="-122"/>
                    <a:ea typeface="SimHei" panose="02010609060101010101" pitchFamily="49" charset="-122"/>
                  </a:rPr>
                  <a:t>2646</a:t>
                </a:r>
                <a:r>
                  <a:rPr lang="zh-CN" altLang="en-US" sz="1200" dirty="0" smtClean="0">
                    <a:solidFill>
                      <a:schemeClr val="tx1"/>
                    </a:solidFill>
                    <a:latin typeface="SimHei" panose="02010609060101010101" pitchFamily="49" charset="-122"/>
                    <a:ea typeface="SimHei" panose="02010609060101010101" pitchFamily="49" charset="-122"/>
                  </a:rPr>
                  <a:t>米</a:t>
                </a:r>
                <a:endParaRPr lang="en-US" altLang="ja-JP" sz="1200" dirty="0" smtClean="0">
                  <a:solidFill>
                    <a:schemeClr val="tx1"/>
                  </a:solidFill>
                  <a:latin typeface="SimHei" panose="02010609060101010101" pitchFamily="49" charset="-122"/>
                  <a:ea typeface="SimHei" panose="02010609060101010101" pitchFamily="49" charset="-122"/>
                </a:endParaRPr>
              </a:p>
              <a:p>
                <a:r>
                  <a:rPr lang="ja-JP" altLang="en-US" sz="1200" dirty="0" smtClean="0">
                    <a:solidFill>
                      <a:schemeClr val="tx1"/>
                    </a:solidFill>
                    <a:latin typeface="SimHei" panose="02010609060101010101" pitchFamily="49" charset="-122"/>
                    <a:ea typeface="SimHei" panose="02010609060101010101" pitchFamily="49" charset="-122"/>
                  </a:rPr>
                  <a:t>　平均</a:t>
                </a:r>
                <a:r>
                  <a:rPr lang="zh-CN" altLang="en-US" sz="1200" dirty="0" smtClean="0">
                    <a:solidFill>
                      <a:schemeClr val="tx1"/>
                    </a:solidFill>
                    <a:latin typeface="SimHei" panose="02010609060101010101" pitchFamily="49" charset="-122"/>
                    <a:ea typeface="SimHei" panose="02010609060101010101" pitchFamily="49" charset="-122"/>
                  </a:rPr>
                  <a:t>气</a:t>
                </a:r>
                <a:r>
                  <a:rPr lang="ja-JP" altLang="en-US" sz="1200" dirty="0" smtClean="0">
                    <a:solidFill>
                      <a:schemeClr val="tx1"/>
                    </a:solidFill>
                    <a:latin typeface="SimHei" panose="02010609060101010101" pitchFamily="49" charset="-122"/>
                    <a:ea typeface="SimHei" panose="02010609060101010101" pitchFamily="49" charset="-122"/>
                  </a:rPr>
                  <a:t>温　　　</a:t>
                </a:r>
                <a:r>
                  <a:rPr lang="en-US" altLang="ja-JP" sz="1200" dirty="0" smtClean="0">
                    <a:solidFill>
                      <a:schemeClr val="tx1"/>
                    </a:solidFill>
                    <a:latin typeface="SimHei" panose="02010609060101010101" pitchFamily="49" charset="-122"/>
                    <a:ea typeface="SimHei" panose="02010609060101010101" pitchFamily="49" charset="-122"/>
                  </a:rPr>
                  <a:t>-</a:t>
                </a:r>
                <a:r>
                  <a:rPr lang="ja-JP" altLang="en-US" sz="1200" dirty="0" smtClean="0">
                    <a:solidFill>
                      <a:schemeClr val="tx1"/>
                    </a:solidFill>
                    <a:latin typeface="SimHei" panose="02010609060101010101" pitchFamily="49" charset="-122"/>
                    <a:ea typeface="SimHei" panose="02010609060101010101" pitchFamily="49" charset="-122"/>
                  </a:rPr>
                  <a:t>８℃</a:t>
                </a:r>
                <a:r>
                  <a:rPr lang="en-US" altLang="ja-JP" sz="1200" dirty="0" smtClean="0">
                    <a:solidFill>
                      <a:schemeClr val="tx1"/>
                    </a:solidFill>
                    <a:latin typeface="SimHei" panose="02010609060101010101" pitchFamily="49" charset="-122"/>
                    <a:ea typeface="SimHei" panose="02010609060101010101" pitchFamily="49" charset="-122"/>
                  </a:rPr>
                  <a:t>(</a:t>
                </a:r>
                <a:r>
                  <a:rPr lang="ja-JP" altLang="en-US" sz="1200" dirty="0" smtClean="0">
                    <a:solidFill>
                      <a:schemeClr val="tx1"/>
                    </a:solidFill>
                    <a:latin typeface="SimHei" panose="02010609060101010101" pitchFamily="49" charset="-122"/>
                    <a:ea typeface="SimHei" panose="02010609060101010101" pitchFamily="49" charset="-122"/>
                  </a:rPr>
                  <a:t>冬季</a:t>
                </a:r>
                <a:r>
                  <a:rPr lang="en-US" altLang="ja-JP" sz="1200" dirty="0" smtClean="0">
                    <a:solidFill>
                      <a:schemeClr val="tx1"/>
                    </a:solidFill>
                    <a:latin typeface="SimHei" panose="02010609060101010101" pitchFamily="49" charset="-122"/>
                    <a:ea typeface="SimHei" panose="02010609060101010101" pitchFamily="49" charset="-122"/>
                  </a:rPr>
                  <a:t>)</a:t>
                </a:r>
                <a:r>
                  <a:rPr lang="ja-JP" altLang="en-US" sz="1200" dirty="0" smtClean="0">
                    <a:solidFill>
                      <a:schemeClr val="tx1"/>
                    </a:solidFill>
                    <a:latin typeface="SimHei" panose="02010609060101010101" pitchFamily="49" charset="-122"/>
                    <a:ea typeface="SimHei" panose="02010609060101010101" pitchFamily="49" charset="-122"/>
                  </a:rPr>
                  <a:t>～</a:t>
                </a:r>
                <a:r>
                  <a:rPr lang="en-US" altLang="ja-JP" sz="1200" dirty="0" smtClean="0">
                    <a:solidFill>
                      <a:schemeClr val="tx1"/>
                    </a:solidFill>
                    <a:latin typeface="SimHei" panose="02010609060101010101" pitchFamily="49" charset="-122"/>
                    <a:ea typeface="SimHei" panose="02010609060101010101" pitchFamily="49" charset="-122"/>
                  </a:rPr>
                  <a:t>20</a:t>
                </a:r>
                <a:r>
                  <a:rPr lang="ja-JP" altLang="en-US" sz="1200" dirty="0" smtClean="0">
                    <a:solidFill>
                      <a:schemeClr val="tx1"/>
                    </a:solidFill>
                    <a:latin typeface="SimHei" panose="02010609060101010101" pitchFamily="49" charset="-122"/>
                    <a:ea typeface="SimHei" panose="02010609060101010101" pitchFamily="49" charset="-122"/>
                  </a:rPr>
                  <a:t>℃</a:t>
                </a:r>
                <a:r>
                  <a:rPr lang="en-US" altLang="ja-JP" sz="1200" dirty="0" smtClean="0">
                    <a:solidFill>
                      <a:schemeClr val="tx1"/>
                    </a:solidFill>
                    <a:latin typeface="SimHei" panose="02010609060101010101" pitchFamily="49" charset="-122"/>
                    <a:ea typeface="SimHei" panose="02010609060101010101" pitchFamily="49" charset="-122"/>
                  </a:rPr>
                  <a:t>(</a:t>
                </a:r>
                <a:r>
                  <a:rPr lang="ja-JP" altLang="en-US" sz="1200" dirty="0" smtClean="0">
                    <a:solidFill>
                      <a:schemeClr val="tx1"/>
                    </a:solidFill>
                    <a:latin typeface="SimHei" panose="02010609060101010101" pitchFamily="49" charset="-122"/>
                    <a:ea typeface="SimHei" panose="02010609060101010101" pitchFamily="49" charset="-122"/>
                  </a:rPr>
                  <a:t>夏季</a:t>
                </a:r>
                <a:r>
                  <a:rPr lang="en-US" altLang="ja-JP" sz="1200" dirty="0" smtClean="0">
                    <a:solidFill>
                      <a:schemeClr val="tx1"/>
                    </a:solidFill>
                    <a:latin typeface="SimHei" panose="02010609060101010101" pitchFamily="49" charset="-122"/>
                    <a:ea typeface="SimHei" panose="02010609060101010101" pitchFamily="49" charset="-122"/>
                  </a:rPr>
                  <a:t>)</a:t>
                </a:r>
                <a:r>
                  <a:rPr lang="zh-CN" altLang="en-US" sz="1200" dirty="0">
                    <a:solidFill>
                      <a:schemeClr val="tx1"/>
                    </a:solidFill>
                    <a:latin typeface="SimHei" panose="02010609060101010101" pitchFamily="49" charset="-122"/>
                    <a:ea typeface="SimHei" panose="02010609060101010101" pitchFamily="49" charset="-122"/>
                  </a:rPr>
                  <a:t>左右</a:t>
                </a:r>
                <a:r>
                  <a:rPr lang="ja-JP" altLang="en-US" sz="1200" dirty="0">
                    <a:solidFill>
                      <a:schemeClr val="tx1"/>
                    </a:solidFill>
                    <a:latin typeface="SimHei" panose="02010609060101010101" pitchFamily="49" charset="-122"/>
                    <a:ea typeface="SimHei" panose="02010609060101010101" pitchFamily="49" charset="-122"/>
                  </a:rPr>
                  <a:t>　</a:t>
                </a:r>
                <a:r>
                  <a:rPr lang="ja-JP" altLang="en-US" sz="1200" dirty="0" smtClean="0">
                    <a:solidFill>
                      <a:schemeClr val="tx1"/>
                    </a:solidFill>
                    <a:latin typeface="SimHei" panose="02010609060101010101" pitchFamily="49" charset="-122"/>
                    <a:ea typeface="SimHei" panose="02010609060101010101" pitchFamily="49" charset="-122"/>
                  </a:rPr>
                  <a:t>　</a:t>
                </a:r>
                <a:endParaRPr lang="en-US" altLang="ja-JP" sz="1200" dirty="0" smtClean="0">
                  <a:solidFill>
                    <a:schemeClr val="tx1"/>
                  </a:solidFill>
                  <a:latin typeface="SimHei" panose="02010609060101010101" pitchFamily="49" charset="-122"/>
                  <a:ea typeface="SimHei" panose="02010609060101010101" pitchFamily="49" charset="-122"/>
                </a:endParaRPr>
              </a:p>
              <a:p>
                <a:r>
                  <a:rPr lang="ja-JP" altLang="en-US" sz="1200" dirty="0">
                    <a:solidFill>
                      <a:schemeClr val="tx1"/>
                    </a:solidFill>
                    <a:latin typeface="SimHei" panose="02010609060101010101" pitchFamily="49" charset="-122"/>
                    <a:ea typeface="SimHei" panose="02010609060101010101" pitchFamily="49" charset="-122"/>
                  </a:rPr>
                  <a:t>　</a:t>
                </a:r>
                <a:r>
                  <a:rPr lang="zh-CN" altLang="en-US" sz="1200" dirty="0" smtClean="0">
                    <a:solidFill>
                      <a:schemeClr val="tx1"/>
                    </a:solidFill>
                    <a:latin typeface="SimHei" panose="02010609060101010101" pitchFamily="49" charset="-122"/>
                    <a:ea typeface="SimHei" panose="02010609060101010101" pitchFamily="49" charset="-122"/>
                  </a:rPr>
                  <a:t>生息的动植物</a:t>
                </a:r>
                <a:r>
                  <a:rPr lang="ja-JP" altLang="en-US" sz="1200" dirty="0" smtClean="0">
                    <a:solidFill>
                      <a:schemeClr val="tx1"/>
                    </a:solidFill>
                    <a:latin typeface="SimHei" panose="02010609060101010101" pitchFamily="49" charset="-122"/>
                    <a:ea typeface="SimHei" panose="02010609060101010101" pitchFamily="49" charset="-122"/>
                  </a:rPr>
                  <a:t>　　 </a:t>
                </a:r>
                <a:r>
                  <a:rPr lang="zh-CN" altLang="en-US" sz="1200" dirty="0" smtClean="0">
                    <a:solidFill>
                      <a:schemeClr val="tx1"/>
                    </a:solidFill>
                    <a:latin typeface="SimHei" panose="02010609060101010101" pitchFamily="49" charset="-122"/>
                    <a:ea typeface="SimHei" panose="02010609060101010101" pitchFamily="49" charset="-122"/>
                  </a:rPr>
                  <a:t>钻天柳</a:t>
                </a:r>
                <a:r>
                  <a:rPr lang="ja-JP" altLang="en-US" sz="1200" dirty="0" err="1">
                    <a:solidFill>
                      <a:schemeClr val="tx1"/>
                    </a:solidFill>
                    <a:latin typeface="SimHei" panose="02010609060101010101" pitchFamily="49" charset="-122"/>
                    <a:ea typeface="SimHei" panose="02010609060101010101" pitchFamily="49" charset="-122"/>
                  </a:rPr>
                  <a:t>、</a:t>
                </a:r>
                <a:r>
                  <a:rPr lang="ja-JP" altLang="en-US" sz="1200" dirty="0">
                    <a:solidFill>
                      <a:schemeClr val="tx1"/>
                    </a:solidFill>
                    <a:latin typeface="SimHei" panose="02010609060101010101" pitchFamily="49" charset="-122"/>
                    <a:ea typeface="SimHei" panose="02010609060101010101" pitchFamily="49" charset="-122"/>
                  </a:rPr>
                  <a:t>春榆</a:t>
                </a:r>
                <a:r>
                  <a:rPr lang="ja-JP" altLang="en-US" sz="1200" dirty="0" smtClean="0">
                    <a:solidFill>
                      <a:schemeClr val="tx1"/>
                    </a:solidFill>
                    <a:latin typeface="SimHei" panose="02010609060101010101" pitchFamily="49" charset="-122"/>
                    <a:ea typeface="SimHei" panose="02010609060101010101" pitchFamily="49" charset="-122"/>
                  </a:rPr>
                  <a:t>、</a:t>
                </a:r>
                <a:r>
                  <a:rPr lang="ja-JP" altLang="en-US" sz="1200" dirty="0">
                    <a:solidFill>
                      <a:schemeClr val="tx1"/>
                    </a:solidFill>
                    <a:latin typeface="SimHei" panose="02010609060101010101" pitchFamily="49" charset="-122"/>
                    <a:ea typeface="SimHei" panose="02010609060101010101" pitchFamily="49" charset="-122"/>
                  </a:rPr>
                  <a:t>冷杉属</a:t>
                </a:r>
                <a:r>
                  <a:rPr lang="ja-JP" altLang="en-US" sz="1200" dirty="0" smtClean="0">
                    <a:solidFill>
                      <a:schemeClr val="tx1"/>
                    </a:solidFill>
                    <a:latin typeface="SimHei" panose="02010609060101010101" pitchFamily="49" charset="-122"/>
                    <a:ea typeface="SimHei" panose="02010609060101010101" pitchFamily="49" charset="-122"/>
                  </a:rPr>
                  <a:t>、</a:t>
                </a:r>
                <a:r>
                  <a:rPr lang="ja-JP" altLang="en-US" sz="1200" dirty="0">
                    <a:solidFill>
                      <a:schemeClr val="tx1"/>
                    </a:solidFill>
                    <a:latin typeface="SimHei" panose="02010609060101010101" pitchFamily="49" charset="-122"/>
                    <a:ea typeface="SimHei" panose="02010609060101010101" pitchFamily="49" charset="-122"/>
                  </a:rPr>
                  <a:t>鹅掌</a:t>
                </a:r>
                <a:r>
                  <a:rPr lang="ja-JP" altLang="en-US" sz="1200" dirty="0" smtClean="0">
                    <a:solidFill>
                      <a:schemeClr val="tx1"/>
                    </a:solidFill>
                    <a:latin typeface="SimHei" panose="02010609060101010101" pitchFamily="49" charset="-122"/>
                    <a:ea typeface="SimHei" panose="02010609060101010101" pitchFamily="49" charset="-122"/>
                  </a:rPr>
                  <a:t>草</a:t>
                </a:r>
                <a:endParaRPr lang="en-US" altLang="ja-JP" sz="1200" dirty="0" smtClean="0">
                  <a:solidFill>
                    <a:schemeClr val="tx1"/>
                  </a:solidFill>
                  <a:latin typeface="SimHei" panose="02010609060101010101" pitchFamily="49" charset="-122"/>
                  <a:ea typeface="SimHei" panose="02010609060101010101" pitchFamily="49" charset="-122"/>
                </a:endParaRPr>
              </a:p>
              <a:p>
                <a:r>
                  <a:rPr lang="ja-JP" altLang="en-US" sz="1200" dirty="0">
                    <a:solidFill>
                      <a:schemeClr val="tx1"/>
                    </a:solidFill>
                    <a:latin typeface="SimHei" panose="02010609060101010101" pitchFamily="49" charset="-122"/>
                    <a:ea typeface="SimHei" panose="02010609060101010101" pitchFamily="49" charset="-122"/>
                  </a:rPr>
                  <a:t>　</a:t>
                </a:r>
                <a:r>
                  <a:rPr lang="ja-JP" altLang="en-US" sz="1200" dirty="0" smtClean="0">
                    <a:solidFill>
                      <a:schemeClr val="tx1"/>
                    </a:solidFill>
                    <a:latin typeface="SimHei" panose="02010609060101010101" pitchFamily="49" charset="-122"/>
                    <a:ea typeface="SimHei" panose="02010609060101010101" pitchFamily="49" charset="-122"/>
                  </a:rPr>
                  <a:t>　　　　　　 　　</a:t>
                </a:r>
                <a:r>
                  <a:rPr lang="zh-CN" altLang="en-US" sz="1200" dirty="0" smtClean="0">
                    <a:solidFill>
                      <a:schemeClr val="tx1"/>
                    </a:solidFill>
                    <a:latin typeface="SimHei" panose="02010609060101010101" pitchFamily="49" charset="-122"/>
                    <a:ea typeface="SimHei" panose="02010609060101010101" pitchFamily="49" charset="-122"/>
                  </a:rPr>
                  <a:t>日本雷鸟</a:t>
                </a:r>
                <a:r>
                  <a:rPr lang="ja-JP" altLang="en-US" sz="1200" dirty="0" err="1">
                    <a:solidFill>
                      <a:schemeClr val="tx1"/>
                    </a:solidFill>
                    <a:latin typeface="SimHei" panose="02010609060101010101" pitchFamily="49" charset="-122"/>
                    <a:ea typeface="SimHei" panose="02010609060101010101" pitchFamily="49" charset="-122"/>
                  </a:rPr>
                  <a:t>、</a:t>
                </a:r>
                <a:r>
                  <a:rPr lang="ja-JP" altLang="en-US" sz="1200" dirty="0">
                    <a:solidFill>
                      <a:schemeClr val="tx1"/>
                    </a:solidFill>
                    <a:latin typeface="SimHei" panose="02010609060101010101" pitchFamily="49" charset="-122"/>
                    <a:ea typeface="SimHei" panose="02010609060101010101" pitchFamily="49" charset="-122"/>
                  </a:rPr>
                  <a:t>白鼬</a:t>
                </a:r>
                <a:r>
                  <a:rPr lang="ja-JP" altLang="en-US" sz="1200" dirty="0" smtClean="0">
                    <a:solidFill>
                      <a:schemeClr val="tx1"/>
                    </a:solidFill>
                    <a:latin typeface="SimHei" panose="02010609060101010101" pitchFamily="49" charset="-122"/>
                    <a:ea typeface="SimHei" panose="02010609060101010101" pitchFamily="49" charset="-122"/>
                  </a:rPr>
                  <a:t>、日本髭羚</a:t>
                </a:r>
                <a:r>
                  <a:rPr lang="zh-CN" altLang="en-US" sz="1200" dirty="0" smtClean="0">
                    <a:solidFill>
                      <a:schemeClr val="tx1"/>
                    </a:solidFill>
                    <a:latin typeface="SimHei" panose="02010609060101010101" pitchFamily="49" charset="-122"/>
                    <a:ea typeface="SimHei" panose="02010609060101010101" pitchFamily="49" charset="-122"/>
                  </a:rPr>
                  <a:t>等</a:t>
                </a:r>
                <a:endParaRPr lang="en-US" altLang="ja-JP" sz="1600" dirty="0" smtClean="0">
                  <a:solidFill>
                    <a:srgbClr val="003300"/>
                  </a:solidFill>
                  <a:latin typeface="SimHei" panose="02010609060101010101" pitchFamily="49" charset="-122"/>
                  <a:ea typeface="SimHei" panose="02010609060101010101" pitchFamily="49" charset="-122"/>
                </a:endParaRPr>
              </a:p>
            </p:txBody>
          </p:sp>
          <p:sp>
            <p:nvSpPr>
              <p:cNvPr id="4" name="正方形/長方形 3"/>
              <p:cNvSpPr/>
              <p:nvPr/>
            </p:nvSpPr>
            <p:spPr>
              <a:xfrm>
                <a:off x="4902517" y="836713"/>
                <a:ext cx="4205987" cy="111354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举办</a:t>
                </a:r>
                <a:r>
                  <a:rPr lang="ja-JP" altLang="en-US" sz="2400" dirty="0" smtClean="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地</a:t>
                </a:r>
                <a:r>
                  <a:rPr lang="ja-JP" altLang="en-US" sz="2400"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7200"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上高地</a:t>
                </a:r>
                <a:endParaRPr kumimoji="1" lang="ja-JP" altLang="en-US" sz="7200"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50" name="正方形/長方形 49"/>
              <p:cNvSpPr/>
              <p:nvPr/>
            </p:nvSpPr>
            <p:spPr>
              <a:xfrm>
                <a:off x="7740352" y="1955836"/>
                <a:ext cx="1152128" cy="400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600" dirty="0" smtClean="0">
                    <a:solidFill>
                      <a:schemeClr val="tx1"/>
                    </a:solidFill>
                    <a:latin typeface="HGP創英ﾌﾟﾚｾﾞﾝｽEB" pitchFamily="18" charset="-128"/>
                    <a:ea typeface="HGP創英ﾌﾟﾚｾﾞﾝｽEB" pitchFamily="18" charset="-128"/>
                  </a:rPr>
                  <a:t>（松本市）</a:t>
                </a:r>
                <a:endParaRPr kumimoji="1" lang="ja-JP" altLang="en-US" sz="1600" dirty="0">
                  <a:solidFill>
                    <a:schemeClr val="tx1"/>
                  </a:solidFill>
                  <a:latin typeface="HGP創英ﾌﾟﾚｾﾞﾝｽEB" pitchFamily="18" charset="-128"/>
                  <a:ea typeface="HGP創英ﾌﾟﾚｾﾞﾝｽEB" pitchFamily="18" charset="-128"/>
                </a:endParaRPr>
              </a:p>
            </p:txBody>
          </p:sp>
          <p:grpSp>
            <p:nvGrpSpPr>
              <p:cNvPr id="1024" name="グループ化 1023"/>
              <p:cNvGrpSpPr/>
              <p:nvPr/>
            </p:nvGrpSpPr>
            <p:grpSpPr>
              <a:xfrm>
                <a:off x="179512" y="141221"/>
                <a:ext cx="5297537" cy="6086766"/>
                <a:chOff x="1922413" y="397279"/>
                <a:chExt cx="5297537" cy="6086766"/>
              </a:xfrm>
            </p:grpSpPr>
            <p:sp>
              <p:nvSpPr>
                <p:cNvPr id="24" name="フリーフォーム 23"/>
                <p:cNvSpPr/>
                <p:nvPr/>
              </p:nvSpPr>
              <p:spPr>
                <a:xfrm>
                  <a:off x="2746821" y="5170932"/>
                  <a:ext cx="855915" cy="635758"/>
                </a:xfrm>
                <a:custGeom>
                  <a:avLst/>
                  <a:gdLst>
                    <a:gd name="connsiteX0" fmla="*/ 5523 w 855915"/>
                    <a:gd name="connsiteY0" fmla="*/ 379476 h 635758"/>
                    <a:gd name="connsiteX1" fmla="*/ 37527 w 855915"/>
                    <a:gd name="connsiteY1" fmla="*/ 370332 h 635758"/>
                    <a:gd name="connsiteX2" fmla="*/ 51243 w 855915"/>
                    <a:gd name="connsiteY2" fmla="*/ 365760 h 635758"/>
                    <a:gd name="connsiteX3" fmla="*/ 87819 w 855915"/>
                    <a:gd name="connsiteY3" fmla="*/ 352044 h 635758"/>
                    <a:gd name="connsiteX4" fmla="*/ 92391 w 855915"/>
                    <a:gd name="connsiteY4" fmla="*/ 338328 h 635758"/>
                    <a:gd name="connsiteX5" fmla="*/ 96963 w 855915"/>
                    <a:gd name="connsiteY5" fmla="*/ 310896 h 635758"/>
                    <a:gd name="connsiteX6" fmla="*/ 110679 w 855915"/>
                    <a:gd name="connsiteY6" fmla="*/ 301752 h 635758"/>
                    <a:gd name="connsiteX7" fmla="*/ 138111 w 855915"/>
                    <a:gd name="connsiteY7" fmla="*/ 283464 h 635758"/>
                    <a:gd name="connsiteX8" fmla="*/ 151827 w 855915"/>
                    <a:gd name="connsiteY8" fmla="*/ 269748 h 635758"/>
                    <a:gd name="connsiteX9" fmla="*/ 179259 w 855915"/>
                    <a:gd name="connsiteY9" fmla="*/ 246888 h 635758"/>
                    <a:gd name="connsiteX10" fmla="*/ 192975 w 855915"/>
                    <a:gd name="connsiteY10" fmla="*/ 219456 h 635758"/>
                    <a:gd name="connsiteX11" fmla="*/ 206691 w 855915"/>
                    <a:gd name="connsiteY11" fmla="*/ 141732 h 635758"/>
                    <a:gd name="connsiteX12" fmla="*/ 215835 w 855915"/>
                    <a:gd name="connsiteY12" fmla="*/ 128016 h 635758"/>
                    <a:gd name="connsiteX13" fmla="*/ 252411 w 855915"/>
                    <a:gd name="connsiteY13" fmla="*/ 114300 h 635758"/>
                    <a:gd name="connsiteX14" fmla="*/ 261555 w 855915"/>
                    <a:gd name="connsiteY14" fmla="*/ 100584 h 635758"/>
                    <a:gd name="connsiteX15" fmla="*/ 284415 w 855915"/>
                    <a:gd name="connsiteY15" fmla="*/ 118872 h 635758"/>
                    <a:gd name="connsiteX16" fmla="*/ 288987 w 855915"/>
                    <a:gd name="connsiteY16" fmla="*/ 146304 h 635758"/>
                    <a:gd name="connsiteX17" fmla="*/ 293559 w 855915"/>
                    <a:gd name="connsiteY17" fmla="*/ 160020 h 635758"/>
                    <a:gd name="connsiteX18" fmla="*/ 307275 w 855915"/>
                    <a:gd name="connsiteY18" fmla="*/ 164592 h 635758"/>
                    <a:gd name="connsiteX19" fmla="*/ 320991 w 855915"/>
                    <a:gd name="connsiteY19" fmla="*/ 173736 h 635758"/>
                    <a:gd name="connsiteX20" fmla="*/ 357567 w 855915"/>
                    <a:gd name="connsiteY20" fmla="*/ 169164 h 635758"/>
                    <a:gd name="connsiteX21" fmla="*/ 371283 w 855915"/>
                    <a:gd name="connsiteY21" fmla="*/ 164592 h 635758"/>
                    <a:gd name="connsiteX22" fmla="*/ 403287 w 855915"/>
                    <a:gd name="connsiteY22" fmla="*/ 160020 h 635758"/>
                    <a:gd name="connsiteX23" fmla="*/ 462723 w 855915"/>
                    <a:gd name="connsiteY23" fmla="*/ 150876 h 635758"/>
                    <a:gd name="connsiteX24" fmla="*/ 471867 w 855915"/>
                    <a:gd name="connsiteY24" fmla="*/ 123444 h 635758"/>
                    <a:gd name="connsiteX25" fmla="*/ 481011 w 855915"/>
                    <a:gd name="connsiteY25" fmla="*/ 109728 h 635758"/>
                    <a:gd name="connsiteX26" fmla="*/ 490155 w 855915"/>
                    <a:gd name="connsiteY26" fmla="*/ 82296 h 635758"/>
                    <a:gd name="connsiteX27" fmla="*/ 499299 w 855915"/>
                    <a:gd name="connsiteY27" fmla="*/ 32004 h 635758"/>
                    <a:gd name="connsiteX28" fmla="*/ 572451 w 855915"/>
                    <a:gd name="connsiteY28" fmla="*/ 22860 h 635758"/>
                    <a:gd name="connsiteX29" fmla="*/ 586167 w 855915"/>
                    <a:gd name="connsiteY29" fmla="*/ 13716 h 635758"/>
                    <a:gd name="connsiteX30" fmla="*/ 668463 w 855915"/>
                    <a:gd name="connsiteY30" fmla="*/ 0 h 635758"/>
                    <a:gd name="connsiteX31" fmla="*/ 700467 w 855915"/>
                    <a:gd name="connsiteY31" fmla="*/ 9144 h 635758"/>
                    <a:gd name="connsiteX32" fmla="*/ 714183 w 855915"/>
                    <a:gd name="connsiteY32" fmla="*/ 22860 h 635758"/>
                    <a:gd name="connsiteX33" fmla="*/ 741615 w 855915"/>
                    <a:gd name="connsiteY33" fmla="*/ 41148 h 635758"/>
                    <a:gd name="connsiteX34" fmla="*/ 773619 w 855915"/>
                    <a:gd name="connsiteY34" fmla="*/ 59436 h 635758"/>
                    <a:gd name="connsiteX35" fmla="*/ 810195 w 855915"/>
                    <a:gd name="connsiteY35" fmla="*/ 64008 h 635758"/>
                    <a:gd name="connsiteX36" fmla="*/ 828483 w 855915"/>
                    <a:gd name="connsiteY36" fmla="*/ 86868 h 635758"/>
                    <a:gd name="connsiteX37" fmla="*/ 823911 w 855915"/>
                    <a:gd name="connsiteY37" fmla="*/ 100584 h 635758"/>
                    <a:gd name="connsiteX38" fmla="*/ 828483 w 855915"/>
                    <a:gd name="connsiteY38" fmla="*/ 160020 h 635758"/>
                    <a:gd name="connsiteX39" fmla="*/ 842199 w 855915"/>
                    <a:gd name="connsiteY39" fmla="*/ 187452 h 635758"/>
                    <a:gd name="connsiteX40" fmla="*/ 855915 w 855915"/>
                    <a:gd name="connsiteY40" fmla="*/ 210312 h 635758"/>
                    <a:gd name="connsiteX41" fmla="*/ 851343 w 855915"/>
                    <a:gd name="connsiteY41" fmla="*/ 228600 h 635758"/>
                    <a:gd name="connsiteX42" fmla="*/ 823911 w 855915"/>
                    <a:gd name="connsiteY42" fmla="*/ 237744 h 635758"/>
                    <a:gd name="connsiteX43" fmla="*/ 796479 w 855915"/>
                    <a:gd name="connsiteY43" fmla="*/ 251460 h 635758"/>
                    <a:gd name="connsiteX44" fmla="*/ 759903 w 855915"/>
                    <a:gd name="connsiteY44" fmla="*/ 292608 h 635758"/>
                    <a:gd name="connsiteX45" fmla="*/ 746187 w 855915"/>
                    <a:gd name="connsiteY45" fmla="*/ 306324 h 635758"/>
                    <a:gd name="connsiteX46" fmla="*/ 732471 w 855915"/>
                    <a:gd name="connsiteY46" fmla="*/ 320040 h 635758"/>
                    <a:gd name="connsiteX47" fmla="*/ 718755 w 855915"/>
                    <a:gd name="connsiteY47" fmla="*/ 329184 h 635758"/>
                    <a:gd name="connsiteX48" fmla="*/ 686751 w 855915"/>
                    <a:gd name="connsiteY48" fmla="*/ 374904 h 635758"/>
                    <a:gd name="connsiteX49" fmla="*/ 673035 w 855915"/>
                    <a:gd name="connsiteY49" fmla="*/ 425196 h 635758"/>
                    <a:gd name="connsiteX50" fmla="*/ 663891 w 855915"/>
                    <a:gd name="connsiteY50" fmla="*/ 438912 h 635758"/>
                    <a:gd name="connsiteX51" fmla="*/ 645603 w 855915"/>
                    <a:gd name="connsiteY51" fmla="*/ 416052 h 635758"/>
                    <a:gd name="connsiteX52" fmla="*/ 636459 w 855915"/>
                    <a:gd name="connsiteY52" fmla="*/ 402336 h 635758"/>
                    <a:gd name="connsiteX53" fmla="*/ 622743 w 855915"/>
                    <a:gd name="connsiteY53" fmla="*/ 397764 h 635758"/>
                    <a:gd name="connsiteX54" fmla="*/ 609027 w 855915"/>
                    <a:gd name="connsiteY54" fmla="*/ 388620 h 635758"/>
                    <a:gd name="connsiteX55" fmla="*/ 581595 w 855915"/>
                    <a:gd name="connsiteY55" fmla="*/ 379476 h 635758"/>
                    <a:gd name="connsiteX56" fmla="*/ 572451 w 855915"/>
                    <a:gd name="connsiteY56" fmla="*/ 365760 h 635758"/>
                    <a:gd name="connsiteX57" fmla="*/ 558735 w 855915"/>
                    <a:gd name="connsiteY57" fmla="*/ 361188 h 635758"/>
                    <a:gd name="connsiteX58" fmla="*/ 458151 w 855915"/>
                    <a:gd name="connsiteY58" fmla="*/ 365760 h 635758"/>
                    <a:gd name="connsiteX59" fmla="*/ 412431 w 855915"/>
                    <a:gd name="connsiteY59" fmla="*/ 374904 h 635758"/>
                    <a:gd name="connsiteX60" fmla="*/ 371283 w 855915"/>
                    <a:gd name="connsiteY60" fmla="*/ 406908 h 635758"/>
                    <a:gd name="connsiteX61" fmla="*/ 366711 w 855915"/>
                    <a:gd name="connsiteY61" fmla="*/ 420624 h 635758"/>
                    <a:gd name="connsiteX62" fmla="*/ 357567 w 855915"/>
                    <a:gd name="connsiteY62" fmla="*/ 434340 h 635758"/>
                    <a:gd name="connsiteX63" fmla="*/ 352995 w 855915"/>
                    <a:gd name="connsiteY63" fmla="*/ 466344 h 635758"/>
                    <a:gd name="connsiteX64" fmla="*/ 348423 w 855915"/>
                    <a:gd name="connsiteY64" fmla="*/ 484632 h 635758"/>
                    <a:gd name="connsiteX65" fmla="*/ 334707 w 855915"/>
                    <a:gd name="connsiteY65" fmla="*/ 489204 h 635758"/>
                    <a:gd name="connsiteX66" fmla="*/ 307275 w 855915"/>
                    <a:gd name="connsiteY66" fmla="*/ 516636 h 635758"/>
                    <a:gd name="connsiteX67" fmla="*/ 288987 w 855915"/>
                    <a:gd name="connsiteY67" fmla="*/ 544068 h 635758"/>
                    <a:gd name="connsiteX68" fmla="*/ 279843 w 855915"/>
                    <a:gd name="connsiteY68" fmla="*/ 585216 h 635758"/>
                    <a:gd name="connsiteX69" fmla="*/ 270699 w 855915"/>
                    <a:gd name="connsiteY69" fmla="*/ 598932 h 635758"/>
                    <a:gd name="connsiteX70" fmla="*/ 247839 w 855915"/>
                    <a:gd name="connsiteY70" fmla="*/ 635508 h 635758"/>
                    <a:gd name="connsiteX71" fmla="*/ 165543 w 855915"/>
                    <a:gd name="connsiteY71" fmla="*/ 630936 h 635758"/>
                    <a:gd name="connsiteX72" fmla="*/ 160971 w 855915"/>
                    <a:gd name="connsiteY72" fmla="*/ 608076 h 635758"/>
                    <a:gd name="connsiteX73" fmla="*/ 197547 w 855915"/>
                    <a:gd name="connsiteY73" fmla="*/ 580644 h 635758"/>
                    <a:gd name="connsiteX74" fmla="*/ 183831 w 855915"/>
                    <a:gd name="connsiteY74" fmla="*/ 571500 h 635758"/>
                    <a:gd name="connsiteX75" fmla="*/ 124395 w 855915"/>
                    <a:gd name="connsiteY75" fmla="*/ 557784 h 635758"/>
                    <a:gd name="connsiteX76" fmla="*/ 110679 w 855915"/>
                    <a:gd name="connsiteY76" fmla="*/ 548640 h 635758"/>
                    <a:gd name="connsiteX77" fmla="*/ 106107 w 855915"/>
                    <a:gd name="connsiteY77" fmla="*/ 534924 h 635758"/>
                    <a:gd name="connsiteX78" fmla="*/ 119823 w 855915"/>
                    <a:gd name="connsiteY78" fmla="*/ 452628 h 635758"/>
                    <a:gd name="connsiteX79" fmla="*/ 133539 w 855915"/>
                    <a:gd name="connsiteY79" fmla="*/ 443484 h 635758"/>
                    <a:gd name="connsiteX80" fmla="*/ 115251 w 855915"/>
                    <a:gd name="connsiteY80" fmla="*/ 416052 h 635758"/>
                    <a:gd name="connsiteX81" fmla="*/ 106107 w 855915"/>
                    <a:gd name="connsiteY81" fmla="*/ 397764 h 635758"/>
                    <a:gd name="connsiteX82" fmla="*/ 101535 w 855915"/>
                    <a:gd name="connsiteY82" fmla="*/ 384048 h 635758"/>
                    <a:gd name="connsiteX83" fmla="*/ 83247 w 855915"/>
                    <a:gd name="connsiteY83" fmla="*/ 374904 h 635758"/>
                    <a:gd name="connsiteX84" fmla="*/ 69531 w 855915"/>
                    <a:gd name="connsiteY84" fmla="*/ 365760 h 635758"/>
                    <a:gd name="connsiteX85" fmla="*/ 19239 w 855915"/>
                    <a:gd name="connsiteY85" fmla="*/ 374904 h 635758"/>
                    <a:gd name="connsiteX86" fmla="*/ 5523 w 855915"/>
                    <a:gd name="connsiteY86" fmla="*/ 379476 h 6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55915" h="635758">
                      <a:moveTo>
                        <a:pt x="5523" y="379476"/>
                      </a:moveTo>
                      <a:cubicBezTo>
                        <a:pt x="8571" y="378714"/>
                        <a:pt x="26900" y="373520"/>
                        <a:pt x="37527" y="370332"/>
                      </a:cubicBezTo>
                      <a:cubicBezTo>
                        <a:pt x="42143" y="368947"/>
                        <a:pt x="46813" y="367658"/>
                        <a:pt x="51243" y="365760"/>
                      </a:cubicBezTo>
                      <a:cubicBezTo>
                        <a:pt x="84715" y="351415"/>
                        <a:pt x="54102" y="360473"/>
                        <a:pt x="87819" y="352044"/>
                      </a:cubicBezTo>
                      <a:cubicBezTo>
                        <a:pt x="89343" y="347472"/>
                        <a:pt x="91346" y="343033"/>
                        <a:pt x="92391" y="338328"/>
                      </a:cubicBezTo>
                      <a:cubicBezTo>
                        <a:pt x="94402" y="329279"/>
                        <a:pt x="92817" y="319187"/>
                        <a:pt x="96963" y="310896"/>
                      </a:cubicBezTo>
                      <a:cubicBezTo>
                        <a:pt x="99420" y="305981"/>
                        <a:pt x="106458" y="305270"/>
                        <a:pt x="110679" y="301752"/>
                      </a:cubicBezTo>
                      <a:cubicBezTo>
                        <a:pt x="133511" y="282726"/>
                        <a:pt x="114007" y="291499"/>
                        <a:pt x="138111" y="283464"/>
                      </a:cubicBezTo>
                      <a:cubicBezTo>
                        <a:pt x="142683" y="278892"/>
                        <a:pt x="146860" y="273887"/>
                        <a:pt x="151827" y="269748"/>
                      </a:cubicBezTo>
                      <a:cubicBezTo>
                        <a:pt x="171444" y="253401"/>
                        <a:pt x="161045" y="268745"/>
                        <a:pt x="179259" y="246888"/>
                      </a:cubicBezTo>
                      <a:cubicBezTo>
                        <a:pt x="189107" y="235071"/>
                        <a:pt x="188393" y="233203"/>
                        <a:pt x="192975" y="219456"/>
                      </a:cubicBezTo>
                      <a:cubicBezTo>
                        <a:pt x="194430" y="203448"/>
                        <a:pt x="194508" y="160006"/>
                        <a:pt x="206691" y="141732"/>
                      </a:cubicBezTo>
                      <a:cubicBezTo>
                        <a:pt x="209739" y="137160"/>
                        <a:pt x="211614" y="131534"/>
                        <a:pt x="215835" y="128016"/>
                      </a:cubicBezTo>
                      <a:cubicBezTo>
                        <a:pt x="226081" y="119477"/>
                        <a:pt x="240107" y="117376"/>
                        <a:pt x="252411" y="114300"/>
                      </a:cubicBezTo>
                      <a:cubicBezTo>
                        <a:pt x="255459" y="109728"/>
                        <a:pt x="256453" y="102625"/>
                        <a:pt x="261555" y="100584"/>
                      </a:cubicBezTo>
                      <a:cubicBezTo>
                        <a:pt x="273178" y="95935"/>
                        <a:pt x="280928" y="113641"/>
                        <a:pt x="284415" y="118872"/>
                      </a:cubicBezTo>
                      <a:cubicBezTo>
                        <a:pt x="285939" y="128016"/>
                        <a:pt x="286976" y="137255"/>
                        <a:pt x="288987" y="146304"/>
                      </a:cubicBezTo>
                      <a:cubicBezTo>
                        <a:pt x="290032" y="151009"/>
                        <a:pt x="290151" y="156612"/>
                        <a:pt x="293559" y="160020"/>
                      </a:cubicBezTo>
                      <a:cubicBezTo>
                        <a:pt x="296967" y="163428"/>
                        <a:pt x="302964" y="162437"/>
                        <a:pt x="307275" y="164592"/>
                      </a:cubicBezTo>
                      <a:cubicBezTo>
                        <a:pt x="312190" y="167049"/>
                        <a:pt x="316419" y="170688"/>
                        <a:pt x="320991" y="173736"/>
                      </a:cubicBezTo>
                      <a:cubicBezTo>
                        <a:pt x="333183" y="172212"/>
                        <a:pt x="345478" y="171362"/>
                        <a:pt x="357567" y="169164"/>
                      </a:cubicBezTo>
                      <a:cubicBezTo>
                        <a:pt x="362309" y="168302"/>
                        <a:pt x="366557" y="165537"/>
                        <a:pt x="371283" y="164592"/>
                      </a:cubicBezTo>
                      <a:cubicBezTo>
                        <a:pt x="381850" y="162479"/>
                        <a:pt x="392657" y="161792"/>
                        <a:pt x="403287" y="160020"/>
                      </a:cubicBezTo>
                      <a:cubicBezTo>
                        <a:pt x="466122" y="149548"/>
                        <a:pt x="374280" y="161931"/>
                        <a:pt x="462723" y="150876"/>
                      </a:cubicBezTo>
                      <a:cubicBezTo>
                        <a:pt x="465771" y="141732"/>
                        <a:pt x="466520" y="131464"/>
                        <a:pt x="471867" y="123444"/>
                      </a:cubicBezTo>
                      <a:cubicBezTo>
                        <a:pt x="474915" y="118872"/>
                        <a:pt x="478779" y="114749"/>
                        <a:pt x="481011" y="109728"/>
                      </a:cubicBezTo>
                      <a:cubicBezTo>
                        <a:pt x="484926" y="100920"/>
                        <a:pt x="490155" y="82296"/>
                        <a:pt x="490155" y="82296"/>
                      </a:cubicBezTo>
                      <a:cubicBezTo>
                        <a:pt x="488110" y="63895"/>
                        <a:pt x="472852" y="37572"/>
                        <a:pt x="499299" y="32004"/>
                      </a:cubicBezTo>
                      <a:cubicBezTo>
                        <a:pt x="523346" y="26942"/>
                        <a:pt x="572451" y="22860"/>
                        <a:pt x="572451" y="22860"/>
                      </a:cubicBezTo>
                      <a:cubicBezTo>
                        <a:pt x="577023" y="19812"/>
                        <a:pt x="581146" y="15948"/>
                        <a:pt x="586167" y="13716"/>
                      </a:cubicBezTo>
                      <a:cubicBezTo>
                        <a:pt x="617211" y="-81"/>
                        <a:pt x="630263" y="3183"/>
                        <a:pt x="668463" y="0"/>
                      </a:cubicBezTo>
                      <a:cubicBezTo>
                        <a:pt x="670902" y="610"/>
                        <a:pt x="696532" y="6520"/>
                        <a:pt x="700467" y="9144"/>
                      </a:cubicBezTo>
                      <a:cubicBezTo>
                        <a:pt x="705847" y="12731"/>
                        <a:pt x="709079" y="18890"/>
                        <a:pt x="714183" y="22860"/>
                      </a:cubicBezTo>
                      <a:cubicBezTo>
                        <a:pt x="722858" y="29607"/>
                        <a:pt x="732471" y="35052"/>
                        <a:pt x="741615" y="41148"/>
                      </a:cubicBezTo>
                      <a:cubicBezTo>
                        <a:pt x="749778" y="46590"/>
                        <a:pt x="764338" y="57116"/>
                        <a:pt x="773619" y="59436"/>
                      </a:cubicBezTo>
                      <a:cubicBezTo>
                        <a:pt x="785539" y="62416"/>
                        <a:pt x="798003" y="62484"/>
                        <a:pt x="810195" y="64008"/>
                      </a:cubicBezTo>
                      <a:cubicBezTo>
                        <a:pt x="848287" y="76705"/>
                        <a:pt x="839868" y="64097"/>
                        <a:pt x="828483" y="86868"/>
                      </a:cubicBezTo>
                      <a:cubicBezTo>
                        <a:pt x="826328" y="91179"/>
                        <a:pt x="825435" y="96012"/>
                        <a:pt x="823911" y="100584"/>
                      </a:cubicBezTo>
                      <a:cubicBezTo>
                        <a:pt x="825435" y="120396"/>
                        <a:pt x="826018" y="140303"/>
                        <a:pt x="828483" y="160020"/>
                      </a:cubicBezTo>
                      <a:cubicBezTo>
                        <a:pt x="830025" y="172357"/>
                        <a:pt x="835817" y="177242"/>
                        <a:pt x="842199" y="187452"/>
                      </a:cubicBezTo>
                      <a:cubicBezTo>
                        <a:pt x="846909" y="194988"/>
                        <a:pt x="851343" y="202692"/>
                        <a:pt x="855915" y="210312"/>
                      </a:cubicBezTo>
                      <a:cubicBezTo>
                        <a:pt x="854391" y="216408"/>
                        <a:pt x="856114" y="224511"/>
                        <a:pt x="851343" y="228600"/>
                      </a:cubicBezTo>
                      <a:cubicBezTo>
                        <a:pt x="844025" y="234873"/>
                        <a:pt x="833055" y="234696"/>
                        <a:pt x="823911" y="237744"/>
                      </a:cubicBezTo>
                      <a:cubicBezTo>
                        <a:pt x="804982" y="244054"/>
                        <a:pt x="814205" y="239643"/>
                        <a:pt x="796479" y="251460"/>
                      </a:cubicBezTo>
                      <a:cubicBezTo>
                        <a:pt x="780162" y="275936"/>
                        <a:pt x="791220" y="261291"/>
                        <a:pt x="759903" y="292608"/>
                      </a:cubicBezTo>
                      <a:lnTo>
                        <a:pt x="746187" y="306324"/>
                      </a:lnTo>
                      <a:cubicBezTo>
                        <a:pt x="741615" y="310896"/>
                        <a:pt x="737851" y="316453"/>
                        <a:pt x="732471" y="320040"/>
                      </a:cubicBezTo>
                      <a:lnTo>
                        <a:pt x="718755" y="329184"/>
                      </a:lnTo>
                      <a:cubicBezTo>
                        <a:pt x="696240" y="362956"/>
                        <a:pt x="707061" y="347824"/>
                        <a:pt x="686751" y="374904"/>
                      </a:cubicBezTo>
                      <a:cubicBezTo>
                        <a:pt x="684297" y="387173"/>
                        <a:pt x="679664" y="415252"/>
                        <a:pt x="673035" y="425196"/>
                      </a:cubicBezTo>
                      <a:lnTo>
                        <a:pt x="663891" y="438912"/>
                      </a:lnTo>
                      <a:cubicBezTo>
                        <a:pt x="654990" y="412210"/>
                        <a:pt x="666283" y="436732"/>
                        <a:pt x="645603" y="416052"/>
                      </a:cubicBezTo>
                      <a:cubicBezTo>
                        <a:pt x="641718" y="412167"/>
                        <a:pt x="640750" y="405769"/>
                        <a:pt x="636459" y="402336"/>
                      </a:cubicBezTo>
                      <a:cubicBezTo>
                        <a:pt x="632696" y="399325"/>
                        <a:pt x="627054" y="399919"/>
                        <a:pt x="622743" y="397764"/>
                      </a:cubicBezTo>
                      <a:cubicBezTo>
                        <a:pt x="617828" y="395307"/>
                        <a:pt x="614048" y="390852"/>
                        <a:pt x="609027" y="388620"/>
                      </a:cubicBezTo>
                      <a:cubicBezTo>
                        <a:pt x="600219" y="384705"/>
                        <a:pt x="581595" y="379476"/>
                        <a:pt x="581595" y="379476"/>
                      </a:cubicBezTo>
                      <a:cubicBezTo>
                        <a:pt x="578547" y="374904"/>
                        <a:pt x="576742" y="369193"/>
                        <a:pt x="572451" y="365760"/>
                      </a:cubicBezTo>
                      <a:cubicBezTo>
                        <a:pt x="568688" y="362749"/>
                        <a:pt x="563554" y="361188"/>
                        <a:pt x="558735" y="361188"/>
                      </a:cubicBezTo>
                      <a:cubicBezTo>
                        <a:pt x="525172" y="361188"/>
                        <a:pt x="491679" y="364236"/>
                        <a:pt x="458151" y="365760"/>
                      </a:cubicBezTo>
                      <a:cubicBezTo>
                        <a:pt x="454707" y="366334"/>
                        <a:pt x="419251" y="371494"/>
                        <a:pt x="412431" y="374904"/>
                      </a:cubicBezTo>
                      <a:cubicBezTo>
                        <a:pt x="390556" y="385841"/>
                        <a:pt x="386335" y="391856"/>
                        <a:pt x="371283" y="406908"/>
                      </a:cubicBezTo>
                      <a:cubicBezTo>
                        <a:pt x="369759" y="411480"/>
                        <a:pt x="368866" y="416313"/>
                        <a:pt x="366711" y="420624"/>
                      </a:cubicBezTo>
                      <a:cubicBezTo>
                        <a:pt x="364254" y="425539"/>
                        <a:pt x="359146" y="429077"/>
                        <a:pt x="357567" y="434340"/>
                      </a:cubicBezTo>
                      <a:cubicBezTo>
                        <a:pt x="354470" y="444662"/>
                        <a:pt x="354923" y="455742"/>
                        <a:pt x="352995" y="466344"/>
                      </a:cubicBezTo>
                      <a:cubicBezTo>
                        <a:pt x="351871" y="472526"/>
                        <a:pt x="352348" y="479725"/>
                        <a:pt x="348423" y="484632"/>
                      </a:cubicBezTo>
                      <a:cubicBezTo>
                        <a:pt x="345412" y="488395"/>
                        <a:pt x="339279" y="487680"/>
                        <a:pt x="334707" y="489204"/>
                      </a:cubicBezTo>
                      <a:cubicBezTo>
                        <a:pt x="325563" y="498348"/>
                        <a:pt x="314448" y="505876"/>
                        <a:pt x="307275" y="516636"/>
                      </a:cubicBezTo>
                      <a:lnTo>
                        <a:pt x="288987" y="544068"/>
                      </a:lnTo>
                      <a:cubicBezTo>
                        <a:pt x="288173" y="548137"/>
                        <a:pt x="282264" y="579566"/>
                        <a:pt x="279843" y="585216"/>
                      </a:cubicBezTo>
                      <a:cubicBezTo>
                        <a:pt x="277678" y="590267"/>
                        <a:pt x="272931" y="593911"/>
                        <a:pt x="270699" y="598932"/>
                      </a:cubicBezTo>
                      <a:cubicBezTo>
                        <a:pt x="254663" y="635013"/>
                        <a:pt x="272513" y="619058"/>
                        <a:pt x="247839" y="635508"/>
                      </a:cubicBezTo>
                      <a:cubicBezTo>
                        <a:pt x="220407" y="633984"/>
                        <a:pt x="191742" y="639209"/>
                        <a:pt x="165543" y="630936"/>
                      </a:cubicBezTo>
                      <a:cubicBezTo>
                        <a:pt x="158133" y="628596"/>
                        <a:pt x="158514" y="615448"/>
                        <a:pt x="160971" y="608076"/>
                      </a:cubicBezTo>
                      <a:cubicBezTo>
                        <a:pt x="165592" y="594212"/>
                        <a:pt x="186162" y="586336"/>
                        <a:pt x="197547" y="580644"/>
                      </a:cubicBezTo>
                      <a:cubicBezTo>
                        <a:pt x="192975" y="577596"/>
                        <a:pt x="188852" y="573732"/>
                        <a:pt x="183831" y="571500"/>
                      </a:cubicBezTo>
                      <a:cubicBezTo>
                        <a:pt x="160049" y="560930"/>
                        <a:pt x="150430" y="561503"/>
                        <a:pt x="124395" y="557784"/>
                      </a:cubicBezTo>
                      <a:cubicBezTo>
                        <a:pt x="119823" y="554736"/>
                        <a:pt x="114112" y="552931"/>
                        <a:pt x="110679" y="548640"/>
                      </a:cubicBezTo>
                      <a:cubicBezTo>
                        <a:pt x="107668" y="544877"/>
                        <a:pt x="106107" y="539743"/>
                        <a:pt x="106107" y="534924"/>
                      </a:cubicBezTo>
                      <a:cubicBezTo>
                        <a:pt x="106107" y="511356"/>
                        <a:pt x="99155" y="473296"/>
                        <a:pt x="119823" y="452628"/>
                      </a:cubicBezTo>
                      <a:cubicBezTo>
                        <a:pt x="123708" y="448743"/>
                        <a:pt x="128967" y="446532"/>
                        <a:pt x="133539" y="443484"/>
                      </a:cubicBezTo>
                      <a:cubicBezTo>
                        <a:pt x="123508" y="403360"/>
                        <a:pt x="137804" y="443115"/>
                        <a:pt x="115251" y="416052"/>
                      </a:cubicBezTo>
                      <a:cubicBezTo>
                        <a:pt x="110888" y="410816"/>
                        <a:pt x="108792" y="404028"/>
                        <a:pt x="106107" y="397764"/>
                      </a:cubicBezTo>
                      <a:cubicBezTo>
                        <a:pt x="104209" y="393334"/>
                        <a:pt x="104943" y="387456"/>
                        <a:pt x="101535" y="384048"/>
                      </a:cubicBezTo>
                      <a:cubicBezTo>
                        <a:pt x="96716" y="379229"/>
                        <a:pt x="89165" y="378285"/>
                        <a:pt x="83247" y="374904"/>
                      </a:cubicBezTo>
                      <a:cubicBezTo>
                        <a:pt x="78476" y="372178"/>
                        <a:pt x="74103" y="368808"/>
                        <a:pt x="69531" y="365760"/>
                      </a:cubicBezTo>
                      <a:cubicBezTo>
                        <a:pt x="68135" y="365993"/>
                        <a:pt x="22938" y="373222"/>
                        <a:pt x="19239" y="374904"/>
                      </a:cubicBezTo>
                      <a:cubicBezTo>
                        <a:pt x="-10729" y="388526"/>
                        <a:pt x="2475" y="380238"/>
                        <a:pt x="5523" y="379476"/>
                      </a:cubicBez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1922413" y="397279"/>
                  <a:ext cx="5297537" cy="6086766"/>
                  <a:chOff x="1922413" y="397279"/>
                  <a:chExt cx="5297537" cy="6086766"/>
                </a:xfrm>
                <a:solidFill>
                  <a:schemeClr val="bg1"/>
                </a:solidFill>
              </p:grpSpPr>
              <p:grpSp>
                <p:nvGrpSpPr>
                  <p:cNvPr id="23" name="グループ化 22"/>
                  <p:cNvGrpSpPr/>
                  <p:nvPr/>
                </p:nvGrpSpPr>
                <p:grpSpPr>
                  <a:xfrm>
                    <a:off x="2316596" y="397279"/>
                    <a:ext cx="4903354" cy="5136746"/>
                    <a:chOff x="2316596" y="397279"/>
                    <a:chExt cx="4903354" cy="5136746"/>
                  </a:xfrm>
                  <a:grpFill/>
                </p:grpSpPr>
                <p:grpSp>
                  <p:nvGrpSpPr>
                    <p:cNvPr id="21" name="グループ化 20"/>
                    <p:cNvGrpSpPr/>
                    <p:nvPr/>
                  </p:nvGrpSpPr>
                  <p:grpSpPr>
                    <a:xfrm>
                      <a:off x="2316596" y="397279"/>
                      <a:ext cx="4903354" cy="5136746"/>
                      <a:chOff x="2316596" y="397279"/>
                      <a:chExt cx="4903354" cy="5136746"/>
                    </a:xfrm>
                    <a:grpFill/>
                  </p:grpSpPr>
                  <p:sp>
                    <p:nvSpPr>
                      <p:cNvPr id="7" name="フリーフォーム 6"/>
                      <p:cNvSpPr/>
                      <p:nvPr/>
                    </p:nvSpPr>
                    <p:spPr>
                      <a:xfrm>
                        <a:off x="5249466" y="397279"/>
                        <a:ext cx="1970484" cy="1841096"/>
                      </a:xfrm>
                      <a:custGeom>
                        <a:avLst/>
                        <a:gdLst>
                          <a:gd name="connsiteX0" fmla="*/ 513159 w 1970484"/>
                          <a:gd name="connsiteY0" fmla="*/ 802871 h 1841096"/>
                          <a:gd name="connsiteX1" fmla="*/ 579834 w 1970484"/>
                          <a:gd name="connsiteY1" fmla="*/ 755246 h 1841096"/>
                          <a:gd name="connsiteX2" fmla="*/ 598884 w 1970484"/>
                          <a:gd name="connsiteY2" fmla="*/ 698096 h 1841096"/>
                          <a:gd name="connsiteX3" fmla="*/ 608409 w 1970484"/>
                          <a:gd name="connsiteY3" fmla="*/ 612371 h 1841096"/>
                          <a:gd name="connsiteX4" fmla="*/ 617934 w 1970484"/>
                          <a:gd name="connsiteY4" fmla="*/ 583796 h 1841096"/>
                          <a:gd name="connsiteX5" fmla="*/ 627459 w 1970484"/>
                          <a:gd name="connsiteY5" fmla="*/ 545696 h 1841096"/>
                          <a:gd name="connsiteX6" fmla="*/ 646509 w 1970484"/>
                          <a:gd name="connsiteY6" fmla="*/ 450446 h 1841096"/>
                          <a:gd name="connsiteX7" fmla="*/ 636984 w 1970484"/>
                          <a:gd name="connsiteY7" fmla="*/ 326621 h 1841096"/>
                          <a:gd name="connsiteX8" fmla="*/ 598884 w 1970484"/>
                          <a:gd name="connsiteY8" fmla="*/ 269471 h 1841096"/>
                          <a:gd name="connsiteX9" fmla="*/ 589359 w 1970484"/>
                          <a:gd name="connsiteY9" fmla="*/ 240896 h 1841096"/>
                          <a:gd name="connsiteX10" fmla="*/ 636984 w 1970484"/>
                          <a:gd name="connsiteY10" fmla="*/ 40871 h 1841096"/>
                          <a:gd name="connsiteX11" fmla="*/ 694134 w 1970484"/>
                          <a:gd name="connsiteY11" fmla="*/ 31346 h 1841096"/>
                          <a:gd name="connsiteX12" fmla="*/ 732234 w 1970484"/>
                          <a:gd name="connsiteY12" fmla="*/ 12296 h 1841096"/>
                          <a:gd name="connsiteX13" fmla="*/ 760809 w 1970484"/>
                          <a:gd name="connsiteY13" fmla="*/ 69446 h 1841096"/>
                          <a:gd name="connsiteX14" fmla="*/ 827484 w 1970484"/>
                          <a:gd name="connsiteY14" fmla="*/ 164696 h 1841096"/>
                          <a:gd name="connsiteX15" fmla="*/ 856059 w 1970484"/>
                          <a:gd name="connsiteY15" fmla="*/ 183746 h 1841096"/>
                          <a:gd name="connsiteX16" fmla="*/ 894159 w 1970484"/>
                          <a:gd name="connsiteY16" fmla="*/ 240896 h 1841096"/>
                          <a:gd name="connsiteX17" fmla="*/ 941784 w 1970484"/>
                          <a:gd name="connsiteY17" fmla="*/ 288521 h 1841096"/>
                          <a:gd name="connsiteX18" fmla="*/ 951309 w 1970484"/>
                          <a:gd name="connsiteY18" fmla="*/ 317096 h 1841096"/>
                          <a:gd name="connsiteX19" fmla="*/ 979884 w 1970484"/>
                          <a:gd name="connsiteY19" fmla="*/ 336146 h 1841096"/>
                          <a:gd name="connsiteX20" fmla="*/ 1008459 w 1970484"/>
                          <a:gd name="connsiteY20" fmla="*/ 364721 h 1841096"/>
                          <a:gd name="connsiteX21" fmla="*/ 1046559 w 1970484"/>
                          <a:gd name="connsiteY21" fmla="*/ 421871 h 1841096"/>
                          <a:gd name="connsiteX22" fmla="*/ 1075134 w 1970484"/>
                          <a:gd name="connsiteY22" fmla="*/ 450446 h 1841096"/>
                          <a:gd name="connsiteX23" fmla="*/ 1094184 w 1970484"/>
                          <a:gd name="connsiteY23" fmla="*/ 479021 h 1841096"/>
                          <a:gd name="connsiteX24" fmla="*/ 1151334 w 1970484"/>
                          <a:gd name="connsiteY24" fmla="*/ 526646 h 1841096"/>
                          <a:gd name="connsiteX25" fmla="*/ 1189434 w 1970484"/>
                          <a:gd name="connsiteY25" fmla="*/ 536171 h 1841096"/>
                          <a:gd name="connsiteX26" fmla="*/ 1218009 w 1970484"/>
                          <a:gd name="connsiteY26" fmla="*/ 564746 h 1841096"/>
                          <a:gd name="connsiteX27" fmla="*/ 1275159 w 1970484"/>
                          <a:gd name="connsiteY27" fmla="*/ 583796 h 1841096"/>
                          <a:gd name="connsiteX28" fmla="*/ 1303734 w 1970484"/>
                          <a:gd name="connsiteY28" fmla="*/ 593321 h 1841096"/>
                          <a:gd name="connsiteX29" fmla="*/ 1360884 w 1970484"/>
                          <a:gd name="connsiteY29" fmla="*/ 612371 h 1841096"/>
                          <a:gd name="connsiteX30" fmla="*/ 1389459 w 1970484"/>
                          <a:gd name="connsiteY30" fmla="*/ 621896 h 1841096"/>
                          <a:gd name="connsiteX31" fmla="*/ 1456134 w 1970484"/>
                          <a:gd name="connsiteY31" fmla="*/ 631421 h 1841096"/>
                          <a:gd name="connsiteX32" fmla="*/ 1484709 w 1970484"/>
                          <a:gd name="connsiteY32" fmla="*/ 640946 h 1841096"/>
                          <a:gd name="connsiteX33" fmla="*/ 1494234 w 1970484"/>
                          <a:gd name="connsiteY33" fmla="*/ 669521 h 1841096"/>
                          <a:gd name="connsiteX34" fmla="*/ 1522809 w 1970484"/>
                          <a:gd name="connsiteY34" fmla="*/ 698096 h 1841096"/>
                          <a:gd name="connsiteX35" fmla="*/ 1656159 w 1970484"/>
                          <a:gd name="connsiteY35" fmla="*/ 688571 h 1841096"/>
                          <a:gd name="connsiteX36" fmla="*/ 1713309 w 1970484"/>
                          <a:gd name="connsiteY36" fmla="*/ 640946 h 1841096"/>
                          <a:gd name="connsiteX37" fmla="*/ 1741884 w 1970484"/>
                          <a:gd name="connsiteY37" fmla="*/ 631421 h 1841096"/>
                          <a:gd name="connsiteX38" fmla="*/ 1799034 w 1970484"/>
                          <a:gd name="connsiteY38" fmla="*/ 593321 h 1841096"/>
                          <a:gd name="connsiteX39" fmla="*/ 1827609 w 1970484"/>
                          <a:gd name="connsiteY39" fmla="*/ 574271 h 1841096"/>
                          <a:gd name="connsiteX40" fmla="*/ 1799034 w 1970484"/>
                          <a:gd name="connsiteY40" fmla="*/ 659996 h 1841096"/>
                          <a:gd name="connsiteX41" fmla="*/ 1789509 w 1970484"/>
                          <a:gd name="connsiteY41" fmla="*/ 688571 h 1841096"/>
                          <a:gd name="connsiteX42" fmla="*/ 1779984 w 1970484"/>
                          <a:gd name="connsiteY42" fmla="*/ 726671 h 1841096"/>
                          <a:gd name="connsiteX43" fmla="*/ 1760934 w 1970484"/>
                          <a:gd name="connsiteY43" fmla="*/ 783821 h 1841096"/>
                          <a:gd name="connsiteX44" fmla="*/ 1789509 w 1970484"/>
                          <a:gd name="connsiteY44" fmla="*/ 898121 h 1841096"/>
                          <a:gd name="connsiteX45" fmla="*/ 1799034 w 1970484"/>
                          <a:gd name="connsiteY45" fmla="*/ 926696 h 1841096"/>
                          <a:gd name="connsiteX46" fmla="*/ 1818084 w 1970484"/>
                          <a:gd name="connsiteY46" fmla="*/ 955271 h 1841096"/>
                          <a:gd name="connsiteX47" fmla="*/ 1827609 w 1970484"/>
                          <a:gd name="connsiteY47" fmla="*/ 983846 h 1841096"/>
                          <a:gd name="connsiteX48" fmla="*/ 1884759 w 1970484"/>
                          <a:gd name="connsiteY48" fmla="*/ 1021946 h 1841096"/>
                          <a:gd name="connsiteX49" fmla="*/ 1922859 w 1970484"/>
                          <a:gd name="connsiteY49" fmla="*/ 964796 h 1841096"/>
                          <a:gd name="connsiteX50" fmla="*/ 1970484 w 1970484"/>
                          <a:gd name="connsiteY50" fmla="*/ 974321 h 1841096"/>
                          <a:gd name="connsiteX51" fmla="*/ 1941909 w 1970484"/>
                          <a:gd name="connsiteY51" fmla="*/ 993371 h 1841096"/>
                          <a:gd name="connsiteX52" fmla="*/ 1913334 w 1970484"/>
                          <a:gd name="connsiteY52" fmla="*/ 1002896 h 1841096"/>
                          <a:gd name="connsiteX53" fmla="*/ 1894284 w 1970484"/>
                          <a:gd name="connsiteY53" fmla="*/ 1031471 h 1841096"/>
                          <a:gd name="connsiteX54" fmla="*/ 1837134 w 1970484"/>
                          <a:gd name="connsiteY54" fmla="*/ 1060046 h 1841096"/>
                          <a:gd name="connsiteX55" fmla="*/ 1760934 w 1970484"/>
                          <a:gd name="connsiteY55" fmla="*/ 1088621 h 1841096"/>
                          <a:gd name="connsiteX56" fmla="*/ 1751409 w 1970484"/>
                          <a:gd name="connsiteY56" fmla="*/ 1117196 h 1841096"/>
                          <a:gd name="connsiteX57" fmla="*/ 1694259 w 1970484"/>
                          <a:gd name="connsiteY57" fmla="*/ 1145771 h 1841096"/>
                          <a:gd name="connsiteX58" fmla="*/ 1637109 w 1970484"/>
                          <a:gd name="connsiteY58" fmla="*/ 1136246 h 1841096"/>
                          <a:gd name="connsiteX59" fmla="*/ 1618059 w 1970484"/>
                          <a:gd name="connsiteY59" fmla="*/ 1174346 h 1841096"/>
                          <a:gd name="connsiteX60" fmla="*/ 1408509 w 1970484"/>
                          <a:gd name="connsiteY60" fmla="*/ 1183871 h 1841096"/>
                          <a:gd name="connsiteX61" fmla="*/ 1379934 w 1970484"/>
                          <a:gd name="connsiteY61" fmla="*/ 1202921 h 1841096"/>
                          <a:gd name="connsiteX62" fmla="*/ 1360884 w 1970484"/>
                          <a:gd name="connsiteY62" fmla="*/ 1231496 h 1841096"/>
                          <a:gd name="connsiteX63" fmla="*/ 1303734 w 1970484"/>
                          <a:gd name="connsiteY63" fmla="*/ 1269596 h 1841096"/>
                          <a:gd name="connsiteX64" fmla="*/ 1275159 w 1970484"/>
                          <a:gd name="connsiteY64" fmla="*/ 1307696 h 1841096"/>
                          <a:gd name="connsiteX65" fmla="*/ 1246584 w 1970484"/>
                          <a:gd name="connsiteY65" fmla="*/ 1336271 h 1841096"/>
                          <a:gd name="connsiteX66" fmla="*/ 1208484 w 1970484"/>
                          <a:gd name="connsiteY66" fmla="*/ 1393421 h 1841096"/>
                          <a:gd name="connsiteX67" fmla="*/ 1189434 w 1970484"/>
                          <a:gd name="connsiteY67" fmla="*/ 1421996 h 1841096"/>
                          <a:gd name="connsiteX68" fmla="*/ 1179909 w 1970484"/>
                          <a:gd name="connsiteY68" fmla="*/ 1450571 h 1841096"/>
                          <a:gd name="connsiteX69" fmla="*/ 1151334 w 1970484"/>
                          <a:gd name="connsiteY69" fmla="*/ 1507721 h 1841096"/>
                          <a:gd name="connsiteX70" fmla="*/ 1141809 w 1970484"/>
                          <a:gd name="connsiteY70" fmla="*/ 1622021 h 1841096"/>
                          <a:gd name="connsiteX71" fmla="*/ 1122759 w 1970484"/>
                          <a:gd name="connsiteY71" fmla="*/ 1593446 h 1841096"/>
                          <a:gd name="connsiteX72" fmla="*/ 1094184 w 1970484"/>
                          <a:gd name="connsiteY72" fmla="*/ 1583921 h 1841096"/>
                          <a:gd name="connsiteX73" fmla="*/ 1065609 w 1970484"/>
                          <a:gd name="connsiteY73" fmla="*/ 1564871 h 1841096"/>
                          <a:gd name="connsiteX74" fmla="*/ 1008459 w 1970484"/>
                          <a:gd name="connsiteY74" fmla="*/ 1536296 h 1841096"/>
                          <a:gd name="connsiteX75" fmla="*/ 951309 w 1970484"/>
                          <a:gd name="connsiteY75" fmla="*/ 1479146 h 1841096"/>
                          <a:gd name="connsiteX76" fmla="*/ 837009 w 1970484"/>
                          <a:gd name="connsiteY76" fmla="*/ 1450571 h 1841096"/>
                          <a:gd name="connsiteX77" fmla="*/ 808434 w 1970484"/>
                          <a:gd name="connsiteY77" fmla="*/ 1431521 h 1841096"/>
                          <a:gd name="connsiteX78" fmla="*/ 722709 w 1970484"/>
                          <a:gd name="connsiteY78" fmla="*/ 1355321 h 1841096"/>
                          <a:gd name="connsiteX79" fmla="*/ 627459 w 1970484"/>
                          <a:gd name="connsiteY79" fmla="*/ 1326746 h 1841096"/>
                          <a:gd name="connsiteX80" fmla="*/ 598884 w 1970484"/>
                          <a:gd name="connsiteY80" fmla="*/ 1317221 h 1841096"/>
                          <a:gd name="connsiteX81" fmla="*/ 465534 w 1970484"/>
                          <a:gd name="connsiteY81" fmla="*/ 1383896 h 1841096"/>
                          <a:gd name="connsiteX82" fmla="*/ 436959 w 1970484"/>
                          <a:gd name="connsiteY82" fmla="*/ 1412471 h 1841096"/>
                          <a:gd name="connsiteX83" fmla="*/ 408384 w 1970484"/>
                          <a:gd name="connsiteY83" fmla="*/ 1441046 h 1841096"/>
                          <a:gd name="connsiteX84" fmla="*/ 379809 w 1970484"/>
                          <a:gd name="connsiteY84" fmla="*/ 1431521 h 1841096"/>
                          <a:gd name="connsiteX85" fmla="*/ 370284 w 1970484"/>
                          <a:gd name="connsiteY85" fmla="*/ 1402946 h 1841096"/>
                          <a:gd name="connsiteX86" fmla="*/ 351234 w 1970484"/>
                          <a:gd name="connsiteY86" fmla="*/ 1364846 h 1841096"/>
                          <a:gd name="connsiteX87" fmla="*/ 322659 w 1970484"/>
                          <a:gd name="connsiteY87" fmla="*/ 1355321 h 1841096"/>
                          <a:gd name="connsiteX88" fmla="*/ 208359 w 1970484"/>
                          <a:gd name="connsiteY88" fmla="*/ 1364846 h 1841096"/>
                          <a:gd name="connsiteX89" fmla="*/ 198834 w 1970484"/>
                          <a:gd name="connsiteY89" fmla="*/ 1460096 h 1841096"/>
                          <a:gd name="connsiteX90" fmla="*/ 236934 w 1970484"/>
                          <a:gd name="connsiteY90" fmla="*/ 1469621 h 1841096"/>
                          <a:gd name="connsiteX91" fmla="*/ 294084 w 1970484"/>
                          <a:gd name="connsiteY91" fmla="*/ 1498196 h 1841096"/>
                          <a:gd name="connsiteX92" fmla="*/ 313134 w 1970484"/>
                          <a:gd name="connsiteY92" fmla="*/ 1526771 h 1841096"/>
                          <a:gd name="connsiteX93" fmla="*/ 341709 w 1970484"/>
                          <a:gd name="connsiteY93" fmla="*/ 1545821 h 1841096"/>
                          <a:gd name="connsiteX94" fmla="*/ 379809 w 1970484"/>
                          <a:gd name="connsiteY94" fmla="*/ 1612496 h 1841096"/>
                          <a:gd name="connsiteX95" fmla="*/ 436959 w 1970484"/>
                          <a:gd name="connsiteY95" fmla="*/ 1650596 h 1841096"/>
                          <a:gd name="connsiteX96" fmla="*/ 456009 w 1970484"/>
                          <a:gd name="connsiteY96" fmla="*/ 1679171 h 1841096"/>
                          <a:gd name="connsiteX97" fmla="*/ 427434 w 1970484"/>
                          <a:gd name="connsiteY97" fmla="*/ 1688696 h 1841096"/>
                          <a:gd name="connsiteX98" fmla="*/ 313134 w 1970484"/>
                          <a:gd name="connsiteY98" fmla="*/ 1679171 h 1841096"/>
                          <a:gd name="connsiteX99" fmla="*/ 265509 w 1970484"/>
                          <a:gd name="connsiteY99" fmla="*/ 1688696 h 1841096"/>
                          <a:gd name="connsiteX100" fmla="*/ 255984 w 1970484"/>
                          <a:gd name="connsiteY100" fmla="*/ 1717271 h 1841096"/>
                          <a:gd name="connsiteX101" fmla="*/ 217884 w 1970484"/>
                          <a:gd name="connsiteY101" fmla="*/ 1774421 h 1841096"/>
                          <a:gd name="connsiteX102" fmla="*/ 198834 w 1970484"/>
                          <a:gd name="connsiteY102" fmla="*/ 1802996 h 1841096"/>
                          <a:gd name="connsiteX103" fmla="*/ 170259 w 1970484"/>
                          <a:gd name="connsiteY103" fmla="*/ 1822046 h 1841096"/>
                          <a:gd name="connsiteX104" fmla="*/ 113109 w 1970484"/>
                          <a:gd name="connsiteY104" fmla="*/ 1841096 h 1841096"/>
                          <a:gd name="connsiteX105" fmla="*/ 65484 w 1970484"/>
                          <a:gd name="connsiteY105" fmla="*/ 1831571 h 1841096"/>
                          <a:gd name="connsiteX106" fmla="*/ 84534 w 1970484"/>
                          <a:gd name="connsiteY106" fmla="*/ 1736321 h 1841096"/>
                          <a:gd name="connsiteX107" fmla="*/ 103584 w 1970484"/>
                          <a:gd name="connsiteY107" fmla="*/ 1679171 h 1841096"/>
                          <a:gd name="connsiteX108" fmla="*/ 75009 w 1970484"/>
                          <a:gd name="connsiteY108" fmla="*/ 1536296 h 1841096"/>
                          <a:gd name="connsiteX109" fmla="*/ 46434 w 1970484"/>
                          <a:gd name="connsiteY109" fmla="*/ 1517246 h 1841096"/>
                          <a:gd name="connsiteX110" fmla="*/ 17859 w 1970484"/>
                          <a:gd name="connsiteY110" fmla="*/ 1507721 h 1841096"/>
                          <a:gd name="connsiteX111" fmla="*/ 17859 w 1970484"/>
                          <a:gd name="connsiteY111" fmla="*/ 1326746 h 1841096"/>
                          <a:gd name="connsiteX112" fmla="*/ 46434 w 1970484"/>
                          <a:gd name="connsiteY112" fmla="*/ 1298171 h 1841096"/>
                          <a:gd name="connsiteX113" fmla="*/ 84534 w 1970484"/>
                          <a:gd name="connsiteY113" fmla="*/ 1288646 h 1841096"/>
                          <a:gd name="connsiteX114" fmla="*/ 132159 w 1970484"/>
                          <a:gd name="connsiteY114" fmla="*/ 1241021 h 1841096"/>
                          <a:gd name="connsiteX115" fmla="*/ 160734 w 1970484"/>
                          <a:gd name="connsiteY115" fmla="*/ 1221971 h 1841096"/>
                          <a:gd name="connsiteX116" fmla="*/ 189309 w 1970484"/>
                          <a:gd name="connsiteY116" fmla="*/ 1193396 h 1841096"/>
                          <a:gd name="connsiteX117" fmla="*/ 198834 w 1970484"/>
                          <a:gd name="connsiteY117" fmla="*/ 1050521 h 1841096"/>
                          <a:gd name="connsiteX118" fmla="*/ 179784 w 1970484"/>
                          <a:gd name="connsiteY118" fmla="*/ 1021946 h 1841096"/>
                          <a:gd name="connsiteX119" fmla="*/ 189309 w 1970484"/>
                          <a:gd name="connsiteY119" fmla="*/ 993371 h 1841096"/>
                          <a:gd name="connsiteX120" fmla="*/ 217884 w 1970484"/>
                          <a:gd name="connsiteY120" fmla="*/ 983846 h 1841096"/>
                          <a:gd name="connsiteX121" fmla="*/ 313134 w 1970484"/>
                          <a:gd name="connsiteY121" fmla="*/ 993371 h 1841096"/>
                          <a:gd name="connsiteX122" fmla="*/ 341709 w 1970484"/>
                          <a:gd name="connsiteY122" fmla="*/ 1021946 h 1841096"/>
                          <a:gd name="connsiteX123" fmla="*/ 351234 w 1970484"/>
                          <a:gd name="connsiteY123" fmla="*/ 1050521 h 1841096"/>
                          <a:gd name="connsiteX124" fmla="*/ 389334 w 1970484"/>
                          <a:gd name="connsiteY124" fmla="*/ 1040996 h 1841096"/>
                          <a:gd name="connsiteX125" fmla="*/ 427434 w 1970484"/>
                          <a:gd name="connsiteY125" fmla="*/ 1050521 h 1841096"/>
                          <a:gd name="connsiteX126" fmla="*/ 456009 w 1970484"/>
                          <a:gd name="connsiteY126" fmla="*/ 1060046 h 1841096"/>
                          <a:gd name="connsiteX127" fmla="*/ 522684 w 1970484"/>
                          <a:gd name="connsiteY127" fmla="*/ 1050521 h 1841096"/>
                          <a:gd name="connsiteX128" fmla="*/ 513159 w 1970484"/>
                          <a:gd name="connsiteY128" fmla="*/ 802871 h 184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970484" h="1841096">
                            <a:moveTo>
                              <a:pt x="513159" y="802871"/>
                            </a:moveTo>
                            <a:cubicBezTo>
                              <a:pt x="522684" y="753658"/>
                              <a:pt x="562868" y="793420"/>
                              <a:pt x="579834" y="755246"/>
                            </a:cubicBezTo>
                            <a:cubicBezTo>
                              <a:pt x="587989" y="736896"/>
                              <a:pt x="598884" y="698096"/>
                              <a:pt x="598884" y="698096"/>
                            </a:cubicBezTo>
                            <a:cubicBezTo>
                              <a:pt x="602059" y="669521"/>
                              <a:pt x="603682" y="640731"/>
                              <a:pt x="608409" y="612371"/>
                            </a:cubicBezTo>
                            <a:cubicBezTo>
                              <a:pt x="610060" y="602467"/>
                              <a:pt x="615176" y="593450"/>
                              <a:pt x="617934" y="583796"/>
                            </a:cubicBezTo>
                            <a:cubicBezTo>
                              <a:pt x="621530" y="571209"/>
                              <a:pt x="624716" y="558496"/>
                              <a:pt x="627459" y="545696"/>
                            </a:cubicBezTo>
                            <a:cubicBezTo>
                              <a:pt x="634243" y="514036"/>
                              <a:pt x="646509" y="450446"/>
                              <a:pt x="646509" y="450446"/>
                            </a:cubicBezTo>
                            <a:cubicBezTo>
                              <a:pt x="643334" y="409171"/>
                              <a:pt x="647519" y="366655"/>
                              <a:pt x="636984" y="326621"/>
                            </a:cubicBezTo>
                            <a:cubicBezTo>
                              <a:pt x="631157" y="304480"/>
                              <a:pt x="606124" y="291191"/>
                              <a:pt x="598884" y="269471"/>
                            </a:cubicBezTo>
                            <a:lnTo>
                              <a:pt x="589359" y="240896"/>
                            </a:lnTo>
                            <a:cubicBezTo>
                              <a:pt x="595438" y="125392"/>
                              <a:pt x="545838" y="68215"/>
                              <a:pt x="636984" y="40871"/>
                            </a:cubicBezTo>
                            <a:cubicBezTo>
                              <a:pt x="655482" y="35322"/>
                              <a:pt x="675084" y="34521"/>
                              <a:pt x="694134" y="31346"/>
                            </a:cubicBezTo>
                            <a:cubicBezTo>
                              <a:pt x="702155" y="7283"/>
                              <a:pt x="698813" y="-14441"/>
                              <a:pt x="732234" y="12296"/>
                            </a:cubicBezTo>
                            <a:cubicBezTo>
                              <a:pt x="757605" y="32593"/>
                              <a:pt x="747005" y="44598"/>
                              <a:pt x="760809" y="69446"/>
                            </a:cubicBezTo>
                            <a:cubicBezTo>
                              <a:pt x="764699" y="76448"/>
                              <a:pt x="814998" y="152210"/>
                              <a:pt x="827484" y="164696"/>
                            </a:cubicBezTo>
                            <a:cubicBezTo>
                              <a:pt x="835579" y="172791"/>
                              <a:pt x="846534" y="177396"/>
                              <a:pt x="856059" y="183746"/>
                            </a:cubicBezTo>
                            <a:cubicBezTo>
                              <a:pt x="878707" y="251690"/>
                              <a:pt x="846593" y="169547"/>
                              <a:pt x="894159" y="240896"/>
                            </a:cubicBezTo>
                            <a:cubicBezTo>
                              <a:pt x="929197" y="293453"/>
                              <a:pt x="864973" y="250116"/>
                              <a:pt x="941784" y="288521"/>
                            </a:cubicBezTo>
                            <a:cubicBezTo>
                              <a:pt x="944959" y="298046"/>
                              <a:pt x="945037" y="309256"/>
                              <a:pt x="951309" y="317096"/>
                            </a:cubicBezTo>
                            <a:cubicBezTo>
                              <a:pt x="958460" y="326035"/>
                              <a:pt x="971090" y="328817"/>
                              <a:pt x="979884" y="336146"/>
                            </a:cubicBezTo>
                            <a:cubicBezTo>
                              <a:pt x="990232" y="344770"/>
                              <a:pt x="1000189" y="354088"/>
                              <a:pt x="1008459" y="364721"/>
                            </a:cubicBezTo>
                            <a:cubicBezTo>
                              <a:pt x="1022515" y="382793"/>
                              <a:pt x="1030370" y="405682"/>
                              <a:pt x="1046559" y="421871"/>
                            </a:cubicBezTo>
                            <a:cubicBezTo>
                              <a:pt x="1056084" y="431396"/>
                              <a:pt x="1066510" y="440098"/>
                              <a:pt x="1075134" y="450446"/>
                            </a:cubicBezTo>
                            <a:cubicBezTo>
                              <a:pt x="1082463" y="459240"/>
                              <a:pt x="1086855" y="470227"/>
                              <a:pt x="1094184" y="479021"/>
                            </a:cubicBezTo>
                            <a:cubicBezTo>
                              <a:pt x="1106898" y="494278"/>
                              <a:pt x="1131909" y="518321"/>
                              <a:pt x="1151334" y="526646"/>
                            </a:cubicBezTo>
                            <a:cubicBezTo>
                              <a:pt x="1163366" y="531803"/>
                              <a:pt x="1176734" y="532996"/>
                              <a:pt x="1189434" y="536171"/>
                            </a:cubicBezTo>
                            <a:cubicBezTo>
                              <a:pt x="1198959" y="545696"/>
                              <a:pt x="1206234" y="558204"/>
                              <a:pt x="1218009" y="564746"/>
                            </a:cubicBezTo>
                            <a:cubicBezTo>
                              <a:pt x="1235562" y="574498"/>
                              <a:pt x="1256109" y="577446"/>
                              <a:pt x="1275159" y="583796"/>
                            </a:cubicBezTo>
                            <a:lnTo>
                              <a:pt x="1303734" y="593321"/>
                            </a:lnTo>
                            <a:lnTo>
                              <a:pt x="1360884" y="612371"/>
                            </a:lnTo>
                            <a:cubicBezTo>
                              <a:pt x="1370409" y="615546"/>
                              <a:pt x="1379520" y="620476"/>
                              <a:pt x="1389459" y="621896"/>
                            </a:cubicBezTo>
                            <a:lnTo>
                              <a:pt x="1456134" y="631421"/>
                            </a:lnTo>
                            <a:cubicBezTo>
                              <a:pt x="1465659" y="634596"/>
                              <a:pt x="1477609" y="633846"/>
                              <a:pt x="1484709" y="640946"/>
                            </a:cubicBezTo>
                            <a:cubicBezTo>
                              <a:pt x="1491809" y="648046"/>
                              <a:pt x="1488665" y="661167"/>
                              <a:pt x="1494234" y="669521"/>
                            </a:cubicBezTo>
                            <a:cubicBezTo>
                              <a:pt x="1501706" y="680729"/>
                              <a:pt x="1513284" y="688571"/>
                              <a:pt x="1522809" y="698096"/>
                            </a:cubicBezTo>
                            <a:cubicBezTo>
                              <a:pt x="1567259" y="694921"/>
                              <a:pt x="1612274" y="696315"/>
                              <a:pt x="1656159" y="688571"/>
                            </a:cubicBezTo>
                            <a:cubicBezTo>
                              <a:pt x="1677350" y="684831"/>
                              <a:pt x="1698516" y="650808"/>
                              <a:pt x="1713309" y="640946"/>
                            </a:cubicBezTo>
                            <a:cubicBezTo>
                              <a:pt x="1721663" y="635377"/>
                              <a:pt x="1733107" y="636297"/>
                              <a:pt x="1741884" y="631421"/>
                            </a:cubicBezTo>
                            <a:cubicBezTo>
                              <a:pt x="1761898" y="620302"/>
                              <a:pt x="1779984" y="606021"/>
                              <a:pt x="1799034" y="593321"/>
                            </a:cubicBezTo>
                            <a:lnTo>
                              <a:pt x="1827609" y="574271"/>
                            </a:lnTo>
                            <a:lnTo>
                              <a:pt x="1799034" y="659996"/>
                            </a:lnTo>
                            <a:cubicBezTo>
                              <a:pt x="1795859" y="669521"/>
                              <a:pt x="1791944" y="678831"/>
                              <a:pt x="1789509" y="688571"/>
                            </a:cubicBezTo>
                            <a:cubicBezTo>
                              <a:pt x="1786334" y="701271"/>
                              <a:pt x="1783746" y="714132"/>
                              <a:pt x="1779984" y="726671"/>
                            </a:cubicBezTo>
                            <a:cubicBezTo>
                              <a:pt x="1774214" y="745905"/>
                              <a:pt x="1760934" y="783821"/>
                              <a:pt x="1760934" y="783821"/>
                            </a:cubicBezTo>
                            <a:cubicBezTo>
                              <a:pt x="1773760" y="860778"/>
                              <a:pt x="1764352" y="822649"/>
                              <a:pt x="1789509" y="898121"/>
                            </a:cubicBezTo>
                            <a:cubicBezTo>
                              <a:pt x="1792684" y="907646"/>
                              <a:pt x="1793465" y="918342"/>
                              <a:pt x="1799034" y="926696"/>
                            </a:cubicBezTo>
                            <a:cubicBezTo>
                              <a:pt x="1805384" y="936221"/>
                              <a:pt x="1812964" y="945032"/>
                              <a:pt x="1818084" y="955271"/>
                            </a:cubicBezTo>
                            <a:cubicBezTo>
                              <a:pt x="1822574" y="964251"/>
                              <a:pt x="1820509" y="976746"/>
                              <a:pt x="1827609" y="983846"/>
                            </a:cubicBezTo>
                            <a:cubicBezTo>
                              <a:pt x="1843798" y="1000035"/>
                              <a:pt x="1884759" y="1021946"/>
                              <a:pt x="1884759" y="1021946"/>
                            </a:cubicBezTo>
                            <a:cubicBezTo>
                              <a:pt x="1891292" y="1002348"/>
                              <a:pt x="1896914" y="971282"/>
                              <a:pt x="1922859" y="964796"/>
                            </a:cubicBezTo>
                            <a:cubicBezTo>
                              <a:pt x="1938565" y="960869"/>
                              <a:pt x="1954609" y="971146"/>
                              <a:pt x="1970484" y="974321"/>
                            </a:cubicBezTo>
                            <a:cubicBezTo>
                              <a:pt x="1960959" y="980671"/>
                              <a:pt x="1952148" y="988251"/>
                              <a:pt x="1941909" y="993371"/>
                            </a:cubicBezTo>
                            <a:cubicBezTo>
                              <a:pt x="1932929" y="997861"/>
                              <a:pt x="1921174" y="996624"/>
                              <a:pt x="1913334" y="1002896"/>
                            </a:cubicBezTo>
                            <a:cubicBezTo>
                              <a:pt x="1904395" y="1010047"/>
                              <a:pt x="1902379" y="1023376"/>
                              <a:pt x="1894284" y="1031471"/>
                            </a:cubicBezTo>
                            <a:cubicBezTo>
                              <a:pt x="1874053" y="1051702"/>
                              <a:pt x="1861924" y="1050750"/>
                              <a:pt x="1837134" y="1060046"/>
                            </a:cubicBezTo>
                            <a:cubicBezTo>
                              <a:pt x="1746019" y="1094214"/>
                              <a:pt x="1825794" y="1067001"/>
                              <a:pt x="1760934" y="1088621"/>
                            </a:cubicBezTo>
                            <a:cubicBezTo>
                              <a:pt x="1757759" y="1098146"/>
                              <a:pt x="1757681" y="1109356"/>
                              <a:pt x="1751409" y="1117196"/>
                            </a:cubicBezTo>
                            <a:cubicBezTo>
                              <a:pt x="1737980" y="1133982"/>
                              <a:pt x="1713083" y="1139496"/>
                              <a:pt x="1694259" y="1145771"/>
                            </a:cubicBezTo>
                            <a:cubicBezTo>
                              <a:pt x="1675209" y="1142596"/>
                              <a:pt x="1655040" y="1129073"/>
                              <a:pt x="1637109" y="1136246"/>
                            </a:cubicBezTo>
                            <a:cubicBezTo>
                              <a:pt x="1545034" y="1173076"/>
                              <a:pt x="1760934" y="1162916"/>
                              <a:pt x="1618059" y="1174346"/>
                            </a:cubicBezTo>
                            <a:cubicBezTo>
                              <a:pt x="1548360" y="1179922"/>
                              <a:pt x="1478359" y="1180696"/>
                              <a:pt x="1408509" y="1183871"/>
                            </a:cubicBezTo>
                            <a:cubicBezTo>
                              <a:pt x="1398984" y="1190221"/>
                              <a:pt x="1388029" y="1194826"/>
                              <a:pt x="1379934" y="1202921"/>
                            </a:cubicBezTo>
                            <a:cubicBezTo>
                              <a:pt x="1371839" y="1211016"/>
                              <a:pt x="1369499" y="1223958"/>
                              <a:pt x="1360884" y="1231496"/>
                            </a:cubicBezTo>
                            <a:cubicBezTo>
                              <a:pt x="1343654" y="1246573"/>
                              <a:pt x="1317471" y="1251280"/>
                              <a:pt x="1303734" y="1269596"/>
                            </a:cubicBezTo>
                            <a:cubicBezTo>
                              <a:pt x="1294209" y="1282296"/>
                              <a:pt x="1285490" y="1295643"/>
                              <a:pt x="1275159" y="1307696"/>
                            </a:cubicBezTo>
                            <a:cubicBezTo>
                              <a:pt x="1266393" y="1317923"/>
                              <a:pt x="1254854" y="1325638"/>
                              <a:pt x="1246584" y="1336271"/>
                            </a:cubicBezTo>
                            <a:cubicBezTo>
                              <a:pt x="1232528" y="1354343"/>
                              <a:pt x="1221184" y="1374371"/>
                              <a:pt x="1208484" y="1393421"/>
                            </a:cubicBezTo>
                            <a:cubicBezTo>
                              <a:pt x="1202134" y="1402946"/>
                              <a:pt x="1193054" y="1411136"/>
                              <a:pt x="1189434" y="1421996"/>
                            </a:cubicBezTo>
                            <a:cubicBezTo>
                              <a:pt x="1186259" y="1431521"/>
                              <a:pt x="1184399" y="1441591"/>
                              <a:pt x="1179909" y="1450571"/>
                            </a:cubicBezTo>
                            <a:cubicBezTo>
                              <a:pt x="1142980" y="1524429"/>
                              <a:pt x="1175275" y="1435897"/>
                              <a:pt x="1151334" y="1507721"/>
                            </a:cubicBezTo>
                            <a:cubicBezTo>
                              <a:pt x="1148159" y="1545821"/>
                              <a:pt x="1153899" y="1585751"/>
                              <a:pt x="1141809" y="1622021"/>
                            </a:cubicBezTo>
                            <a:cubicBezTo>
                              <a:pt x="1138189" y="1632881"/>
                              <a:pt x="1131698" y="1600597"/>
                              <a:pt x="1122759" y="1593446"/>
                            </a:cubicBezTo>
                            <a:cubicBezTo>
                              <a:pt x="1114919" y="1587174"/>
                              <a:pt x="1103164" y="1588411"/>
                              <a:pt x="1094184" y="1583921"/>
                            </a:cubicBezTo>
                            <a:cubicBezTo>
                              <a:pt x="1083945" y="1578801"/>
                              <a:pt x="1075848" y="1569991"/>
                              <a:pt x="1065609" y="1564871"/>
                            </a:cubicBezTo>
                            <a:cubicBezTo>
                              <a:pt x="1027781" y="1545957"/>
                              <a:pt x="1043556" y="1567493"/>
                              <a:pt x="1008459" y="1536296"/>
                            </a:cubicBezTo>
                            <a:cubicBezTo>
                              <a:pt x="988323" y="1518398"/>
                              <a:pt x="976867" y="1487665"/>
                              <a:pt x="951309" y="1479146"/>
                            </a:cubicBezTo>
                            <a:cubicBezTo>
                              <a:pt x="875837" y="1453989"/>
                              <a:pt x="913966" y="1463397"/>
                              <a:pt x="837009" y="1450571"/>
                            </a:cubicBezTo>
                            <a:cubicBezTo>
                              <a:pt x="827484" y="1444221"/>
                              <a:pt x="816990" y="1439126"/>
                              <a:pt x="808434" y="1431521"/>
                            </a:cubicBezTo>
                            <a:cubicBezTo>
                              <a:pt x="786879" y="1412361"/>
                              <a:pt x="755135" y="1369733"/>
                              <a:pt x="722709" y="1355321"/>
                            </a:cubicBezTo>
                            <a:cubicBezTo>
                              <a:pt x="681965" y="1337213"/>
                              <a:pt x="666248" y="1337829"/>
                              <a:pt x="627459" y="1326746"/>
                            </a:cubicBezTo>
                            <a:cubicBezTo>
                              <a:pt x="617805" y="1323988"/>
                              <a:pt x="608409" y="1320396"/>
                              <a:pt x="598884" y="1317221"/>
                            </a:cubicBezTo>
                            <a:cubicBezTo>
                              <a:pt x="495951" y="1330088"/>
                              <a:pt x="540784" y="1308646"/>
                              <a:pt x="465534" y="1383896"/>
                            </a:cubicBezTo>
                            <a:lnTo>
                              <a:pt x="436959" y="1412471"/>
                            </a:lnTo>
                            <a:lnTo>
                              <a:pt x="408384" y="1441046"/>
                            </a:lnTo>
                            <a:cubicBezTo>
                              <a:pt x="398859" y="1437871"/>
                              <a:pt x="386909" y="1438621"/>
                              <a:pt x="379809" y="1431521"/>
                            </a:cubicBezTo>
                            <a:cubicBezTo>
                              <a:pt x="372709" y="1424421"/>
                              <a:pt x="374239" y="1412174"/>
                              <a:pt x="370284" y="1402946"/>
                            </a:cubicBezTo>
                            <a:cubicBezTo>
                              <a:pt x="364691" y="1389895"/>
                              <a:pt x="361274" y="1374886"/>
                              <a:pt x="351234" y="1364846"/>
                            </a:cubicBezTo>
                            <a:cubicBezTo>
                              <a:pt x="344134" y="1357746"/>
                              <a:pt x="332184" y="1358496"/>
                              <a:pt x="322659" y="1355321"/>
                            </a:cubicBezTo>
                            <a:cubicBezTo>
                              <a:pt x="284559" y="1358496"/>
                              <a:pt x="245120" y="1354343"/>
                              <a:pt x="208359" y="1364846"/>
                            </a:cubicBezTo>
                            <a:cubicBezTo>
                              <a:pt x="172841" y="1374994"/>
                              <a:pt x="195563" y="1454862"/>
                              <a:pt x="198834" y="1460096"/>
                            </a:cubicBezTo>
                            <a:cubicBezTo>
                              <a:pt x="205772" y="1471197"/>
                              <a:pt x="224347" y="1466025"/>
                              <a:pt x="236934" y="1469621"/>
                            </a:cubicBezTo>
                            <a:cubicBezTo>
                              <a:pt x="271440" y="1479480"/>
                              <a:pt x="262775" y="1477324"/>
                              <a:pt x="294084" y="1498196"/>
                            </a:cubicBezTo>
                            <a:cubicBezTo>
                              <a:pt x="300434" y="1507721"/>
                              <a:pt x="305039" y="1518676"/>
                              <a:pt x="313134" y="1526771"/>
                            </a:cubicBezTo>
                            <a:cubicBezTo>
                              <a:pt x="321229" y="1534866"/>
                              <a:pt x="334380" y="1537027"/>
                              <a:pt x="341709" y="1545821"/>
                            </a:cubicBezTo>
                            <a:cubicBezTo>
                              <a:pt x="361146" y="1569146"/>
                              <a:pt x="356698" y="1592274"/>
                              <a:pt x="379809" y="1612496"/>
                            </a:cubicBezTo>
                            <a:cubicBezTo>
                              <a:pt x="397039" y="1627573"/>
                              <a:pt x="436959" y="1650596"/>
                              <a:pt x="436959" y="1650596"/>
                            </a:cubicBezTo>
                            <a:cubicBezTo>
                              <a:pt x="443309" y="1660121"/>
                              <a:pt x="458785" y="1668065"/>
                              <a:pt x="456009" y="1679171"/>
                            </a:cubicBezTo>
                            <a:cubicBezTo>
                              <a:pt x="453574" y="1688911"/>
                              <a:pt x="437474" y="1688696"/>
                              <a:pt x="427434" y="1688696"/>
                            </a:cubicBezTo>
                            <a:cubicBezTo>
                              <a:pt x="389202" y="1688696"/>
                              <a:pt x="351234" y="1682346"/>
                              <a:pt x="313134" y="1679171"/>
                            </a:cubicBezTo>
                            <a:cubicBezTo>
                              <a:pt x="297259" y="1682346"/>
                              <a:pt x="278979" y="1679716"/>
                              <a:pt x="265509" y="1688696"/>
                            </a:cubicBezTo>
                            <a:cubicBezTo>
                              <a:pt x="257155" y="1694265"/>
                              <a:pt x="260860" y="1708494"/>
                              <a:pt x="255984" y="1717271"/>
                            </a:cubicBezTo>
                            <a:cubicBezTo>
                              <a:pt x="244865" y="1737285"/>
                              <a:pt x="230584" y="1755371"/>
                              <a:pt x="217884" y="1774421"/>
                            </a:cubicBezTo>
                            <a:cubicBezTo>
                              <a:pt x="211534" y="1783946"/>
                              <a:pt x="208359" y="1796646"/>
                              <a:pt x="198834" y="1802996"/>
                            </a:cubicBezTo>
                            <a:cubicBezTo>
                              <a:pt x="189309" y="1809346"/>
                              <a:pt x="180720" y="1817397"/>
                              <a:pt x="170259" y="1822046"/>
                            </a:cubicBezTo>
                            <a:cubicBezTo>
                              <a:pt x="151909" y="1830201"/>
                              <a:pt x="113109" y="1841096"/>
                              <a:pt x="113109" y="1841096"/>
                            </a:cubicBezTo>
                            <a:cubicBezTo>
                              <a:pt x="97234" y="1837921"/>
                              <a:pt x="73516" y="1845627"/>
                              <a:pt x="65484" y="1831571"/>
                            </a:cubicBezTo>
                            <a:cubicBezTo>
                              <a:pt x="62107" y="1825662"/>
                              <a:pt x="80529" y="1749671"/>
                              <a:pt x="84534" y="1736321"/>
                            </a:cubicBezTo>
                            <a:cubicBezTo>
                              <a:pt x="90304" y="1717087"/>
                              <a:pt x="103584" y="1679171"/>
                              <a:pt x="103584" y="1679171"/>
                            </a:cubicBezTo>
                            <a:cubicBezTo>
                              <a:pt x="99220" y="1626799"/>
                              <a:pt x="113436" y="1574723"/>
                              <a:pt x="75009" y="1536296"/>
                            </a:cubicBezTo>
                            <a:cubicBezTo>
                              <a:pt x="66914" y="1528201"/>
                              <a:pt x="56673" y="1522366"/>
                              <a:pt x="46434" y="1517246"/>
                            </a:cubicBezTo>
                            <a:cubicBezTo>
                              <a:pt x="37454" y="1512756"/>
                              <a:pt x="27384" y="1510896"/>
                              <a:pt x="17859" y="1507721"/>
                            </a:cubicBezTo>
                            <a:cubicBezTo>
                              <a:pt x="-4855" y="1439579"/>
                              <a:pt x="-7028" y="1444959"/>
                              <a:pt x="17859" y="1326746"/>
                            </a:cubicBezTo>
                            <a:cubicBezTo>
                              <a:pt x="20634" y="1313565"/>
                              <a:pt x="34738" y="1304854"/>
                              <a:pt x="46434" y="1298171"/>
                            </a:cubicBezTo>
                            <a:cubicBezTo>
                              <a:pt x="57800" y="1291676"/>
                              <a:pt x="71834" y="1291821"/>
                              <a:pt x="84534" y="1288646"/>
                            </a:cubicBezTo>
                            <a:cubicBezTo>
                              <a:pt x="160734" y="1237846"/>
                              <a:pt x="68659" y="1304521"/>
                              <a:pt x="132159" y="1241021"/>
                            </a:cubicBezTo>
                            <a:cubicBezTo>
                              <a:pt x="140254" y="1232926"/>
                              <a:pt x="151940" y="1229300"/>
                              <a:pt x="160734" y="1221971"/>
                            </a:cubicBezTo>
                            <a:cubicBezTo>
                              <a:pt x="171082" y="1213347"/>
                              <a:pt x="179784" y="1202921"/>
                              <a:pt x="189309" y="1193396"/>
                            </a:cubicBezTo>
                            <a:cubicBezTo>
                              <a:pt x="211593" y="1126545"/>
                              <a:pt x="218964" y="1131041"/>
                              <a:pt x="198834" y="1050521"/>
                            </a:cubicBezTo>
                            <a:cubicBezTo>
                              <a:pt x="196058" y="1039415"/>
                              <a:pt x="186134" y="1031471"/>
                              <a:pt x="179784" y="1021946"/>
                            </a:cubicBezTo>
                            <a:cubicBezTo>
                              <a:pt x="182959" y="1012421"/>
                              <a:pt x="182209" y="1000471"/>
                              <a:pt x="189309" y="993371"/>
                            </a:cubicBezTo>
                            <a:cubicBezTo>
                              <a:pt x="196409" y="986271"/>
                              <a:pt x="207844" y="983846"/>
                              <a:pt x="217884" y="983846"/>
                            </a:cubicBezTo>
                            <a:cubicBezTo>
                              <a:pt x="249792" y="983846"/>
                              <a:pt x="281384" y="990196"/>
                              <a:pt x="313134" y="993371"/>
                            </a:cubicBezTo>
                            <a:cubicBezTo>
                              <a:pt x="322659" y="1002896"/>
                              <a:pt x="334237" y="1010738"/>
                              <a:pt x="341709" y="1021946"/>
                            </a:cubicBezTo>
                            <a:cubicBezTo>
                              <a:pt x="347278" y="1030300"/>
                              <a:pt x="341912" y="1046792"/>
                              <a:pt x="351234" y="1050521"/>
                            </a:cubicBezTo>
                            <a:cubicBezTo>
                              <a:pt x="363389" y="1055383"/>
                              <a:pt x="376634" y="1044171"/>
                              <a:pt x="389334" y="1040996"/>
                            </a:cubicBezTo>
                            <a:cubicBezTo>
                              <a:pt x="402034" y="1044171"/>
                              <a:pt x="414847" y="1046925"/>
                              <a:pt x="427434" y="1050521"/>
                            </a:cubicBezTo>
                            <a:cubicBezTo>
                              <a:pt x="437088" y="1053279"/>
                              <a:pt x="445969" y="1060046"/>
                              <a:pt x="456009" y="1060046"/>
                            </a:cubicBezTo>
                            <a:cubicBezTo>
                              <a:pt x="478460" y="1060046"/>
                              <a:pt x="517050" y="1072253"/>
                              <a:pt x="522684" y="1050521"/>
                            </a:cubicBezTo>
                            <a:cubicBezTo>
                              <a:pt x="543401" y="970613"/>
                              <a:pt x="503634" y="852084"/>
                              <a:pt x="513159" y="802871"/>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2316596" y="2168878"/>
                        <a:ext cx="3684154" cy="3365147"/>
                      </a:xfrm>
                      <a:custGeom>
                        <a:avLst/>
                        <a:gdLst>
                          <a:gd name="connsiteX0" fmla="*/ 3274579 w 3684154"/>
                          <a:gd name="connsiteY0" fmla="*/ 174272 h 3365147"/>
                          <a:gd name="connsiteX1" fmla="*/ 3284104 w 3684154"/>
                          <a:gd name="connsiteY1" fmla="*/ 69497 h 3365147"/>
                          <a:gd name="connsiteX2" fmla="*/ 3293629 w 3684154"/>
                          <a:gd name="connsiteY2" fmla="*/ 40922 h 3365147"/>
                          <a:gd name="connsiteX3" fmla="*/ 3284104 w 3684154"/>
                          <a:gd name="connsiteY3" fmla="*/ 2822 h 3365147"/>
                          <a:gd name="connsiteX4" fmla="*/ 3312679 w 3684154"/>
                          <a:gd name="connsiteY4" fmla="*/ 12347 h 3365147"/>
                          <a:gd name="connsiteX5" fmla="*/ 3341254 w 3684154"/>
                          <a:gd name="connsiteY5" fmla="*/ 40922 h 3365147"/>
                          <a:gd name="connsiteX6" fmla="*/ 3388879 w 3684154"/>
                          <a:gd name="connsiteY6" fmla="*/ 98072 h 3365147"/>
                          <a:gd name="connsiteX7" fmla="*/ 3446029 w 3684154"/>
                          <a:gd name="connsiteY7" fmla="*/ 107597 h 3365147"/>
                          <a:gd name="connsiteX8" fmla="*/ 3503179 w 3684154"/>
                          <a:gd name="connsiteY8" fmla="*/ 88547 h 3365147"/>
                          <a:gd name="connsiteX9" fmla="*/ 3484129 w 3684154"/>
                          <a:gd name="connsiteY9" fmla="*/ 212372 h 3365147"/>
                          <a:gd name="connsiteX10" fmla="*/ 3493654 w 3684154"/>
                          <a:gd name="connsiteY10" fmla="*/ 440972 h 3365147"/>
                          <a:gd name="connsiteX11" fmla="*/ 3503179 w 3684154"/>
                          <a:gd name="connsiteY11" fmla="*/ 469547 h 3365147"/>
                          <a:gd name="connsiteX12" fmla="*/ 3531754 w 3684154"/>
                          <a:gd name="connsiteY12" fmla="*/ 488597 h 3365147"/>
                          <a:gd name="connsiteX13" fmla="*/ 3550804 w 3684154"/>
                          <a:gd name="connsiteY13" fmla="*/ 517172 h 3365147"/>
                          <a:gd name="connsiteX14" fmla="*/ 3598429 w 3684154"/>
                          <a:gd name="connsiteY14" fmla="*/ 564797 h 3365147"/>
                          <a:gd name="connsiteX15" fmla="*/ 3617479 w 3684154"/>
                          <a:gd name="connsiteY15" fmla="*/ 650522 h 3365147"/>
                          <a:gd name="connsiteX16" fmla="*/ 3636529 w 3684154"/>
                          <a:gd name="connsiteY16" fmla="*/ 707672 h 3365147"/>
                          <a:gd name="connsiteX17" fmla="*/ 3655579 w 3684154"/>
                          <a:gd name="connsiteY17" fmla="*/ 802922 h 3365147"/>
                          <a:gd name="connsiteX18" fmla="*/ 3684154 w 3684154"/>
                          <a:gd name="connsiteY18" fmla="*/ 907697 h 3365147"/>
                          <a:gd name="connsiteX19" fmla="*/ 3655579 w 3684154"/>
                          <a:gd name="connsiteY19" fmla="*/ 1041047 h 3365147"/>
                          <a:gd name="connsiteX20" fmla="*/ 3627004 w 3684154"/>
                          <a:gd name="connsiteY20" fmla="*/ 1060097 h 3365147"/>
                          <a:gd name="connsiteX21" fmla="*/ 3579379 w 3684154"/>
                          <a:gd name="connsiteY21" fmla="*/ 1145822 h 3365147"/>
                          <a:gd name="connsiteX22" fmla="*/ 3541279 w 3684154"/>
                          <a:gd name="connsiteY22" fmla="*/ 1202972 h 3365147"/>
                          <a:gd name="connsiteX23" fmla="*/ 3522229 w 3684154"/>
                          <a:gd name="connsiteY23" fmla="*/ 1231547 h 3365147"/>
                          <a:gd name="connsiteX24" fmla="*/ 3503179 w 3684154"/>
                          <a:gd name="connsiteY24" fmla="*/ 1269647 h 3365147"/>
                          <a:gd name="connsiteX25" fmla="*/ 3512704 w 3684154"/>
                          <a:gd name="connsiteY25" fmla="*/ 1412522 h 3365147"/>
                          <a:gd name="connsiteX26" fmla="*/ 3484129 w 3684154"/>
                          <a:gd name="connsiteY26" fmla="*/ 1402997 h 3365147"/>
                          <a:gd name="connsiteX27" fmla="*/ 3465079 w 3684154"/>
                          <a:gd name="connsiteY27" fmla="*/ 1374422 h 3365147"/>
                          <a:gd name="connsiteX28" fmla="*/ 3436504 w 3684154"/>
                          <a:gd name="connsiteY28" fmla="*/ 1355372 h 3365147"/>
                          <a:gd name="connsiteX29" fmla="*/ 3379354 w 3684154"/>
                          <a:gd name="connsiteY29" fmla="*/ 1364897 h 3365147"/>
                          <a:gd name="connsiteX30" fmla="*/ 3341254 w 3684154"/>
                          <a:gd name="connsiteY30" fmla="*/ 1412522 h 3365147"/>
                          <a:gd name="connsiteX31" fmla="*/ 3312679 w 3684154"/>
                          <a:gd name="connsiteY31" fmla="*/ 1469672 h 3365147"/>
                          <a:gd name="connsiteX32" fmla="*/ 3322204 w 3684154"/>
                          <a:gd name="connsiteY32" fmla="*/ 1622072 h 3365147"/>
                          <a:gd name="connsiteX33" fmla="*/ 3341254 w 3684154"/>
                          <a:gd name="connsiteY33" fmla="*/ 1679222 h 3365147"/>
                          <a:gd name="connsiteX34" fmla="*/ 3350779 w 3684154"/>
                          <a:gd name="connsiteY34" fmla="*/ 1707797 h 3365147"/>
                          <a:gd name="connsiteX35" fmla="*/ 3341254 w 3684154"/>
                          <a:gd name="connsiteY35" fmla="*/ 1869722 h 3365147"/>
                          <a:gd name="connsiteX36" fmla="*/ 3331729 w 3684154"/>
                          <a:gd name="connsiteY36" fmla="*/ 1917347 h 3365147"/>
                          <a:gd name="connsiteX37" fmla="*/ 3312679 w 3684154"/>
                          <a:gd name="connsiteY37" fmla="*/ 1945922 h 3365147"/>
                          <a:gd name="connsiteX38" fmla="*/ 3303154 w 3684154"/>
                          <a:gd name="connsiteY38" fmla="*/ 1974497 h 3365147"/>
                          <a:gd name="connsiteX39" fmla="*/ 3265054 w 3684154"/>
                          <a:gd name="connsiteY39" fmla="*/ 2041172 h 3365147"/>
                          <a:gd name="connsiteX40" fmla="*/ 3246004 w 3684154"/>
                          <a:gd name="connsiteY40" fmla="*/ 2107847 h 3365147"/>
                          <a:gd name="connsiteX41" fmla="*/ 3198379 w 3684154"/>
                          <a:gd name="connsiteY41" fmla="*/ 2193572 h 3365147"/>
                          <a:gd name="connsiteX42" fmla="*/ 3207904 w 3684154"/>
                          <a:gd name="connsiteY42" fmla="*/ 2365022 h 3365147"/>
                          <a:gd name="connsiteX43" fmla="*/ 3236479 w 3684154"/>
                          <a:gd name="connsiteY43" fmla="*/ 2422172 h 3365147"/>
                          <a:gd name="connsiteX44" fmla="*/ 3265054 w 3684154"/>
                          <a:gd name="connsiteY44" fmla="*/ 2450747 h 3365147"/>
                          <a:gd name="connsiteX45" fmla="*/ 3284104 w 3684154"/>
                          <a:gd name="connsiteY45" fmla="*/ 2479322 h 3365147"/>
                          <a:gd name="connsiteX46" fmla="*/ 3255529 w 3684154"/>
                          <a:gd name="connsiteY46" fmla="*/ 2488847 h 3365147"/>
                          <a:gd name="connsiteX47" fmla="*/ 3188854 w 3684154"/>
                          <a:gd name="connsiteY47" fmla="*/ 2498372 h 3365147"/>
                          <a:gd name="connsiteX48" fmla="*/ 3160279 w 3684154"/>
                          <a:gd name="connsiteY48" fmla="*/ 2555522 h 3365147"/>
                          <a:gd name="connsiteX49" fmla="*/ 3141229 w 3684154"/>
                          <a:gd name="connsiteY49" fmla="*/ 2584097 h 3365147"/>
                          <a:gd name="connsiteX50" fmla="*/ 3131704 w 3684154"/>
                          <a:gd name="connsiteY50" fmla="*/ 2698397 h 3365147"/>
                          <a:gd name="connsiteX51" fmla="*/ 3074554 w 3684154"/>
                          <a:gd name="connsiteY51" fmla="*/ 2717447 h 3365147"/>
                          <a:gd name="connsiteX52" fmla="*/ 3045979 w 3684154"/>
                          <a:gd name="connsiteY52" fmla="*/ 2726972 h 3365147"/>
                          <a:gd name="connsiteX53" fmla="*/ 3017404 w 3684154"/>
                          <a:gd name="connsiteY53" fmla="*/ 2736497 h 3365147"/>
                          <a:gd name="connsiteX54" fmla="*/ 2988829 w 3684154"/>
                          <a:gd name="connsiteY54" fmla="*/ 2755547 h 3365147"/>
                          <a:gd name="connsiteX55" fmla="*/ 2969779 w 3684154"/>
                          <a:gd name="connsiteY55" fmla="*/ 2784122 h 3365147"/>
                          <a:gd name="connsiteX56" fmla="*/ 2941204 w 3684154"/>
                          <a:gd name="connsiteY56" fmla="*/ 2774597 h 3365147"/>
                          <a:gd name="connsiteX57" fmla="*/ 2969779 w 3684154"/>
                          <a:gd name="connsiteY57" fmla="*/ 2688872 h 3365147"/>
                          <a:gd name="connsiteX58" fmla="*/ 2979304 w 3684154"/>
                          <a:gd name="connsiteY58" fmla="*/ 2593622 h 3365147"/>
                          <a:gd name="connsiteX59" fmla="*/ 3007879 w 3684154"/>
                          <a:gd name="connsiteY59" fmla="*/ 2574572 h 3365147"/>
                          <a:gd name="connsiteX60" fmla="*/ 3026929 w 3684154"/>
                          <a:gd name="connsiteY60" fmla="*/ 2517422 h 3365147"/>
                          <a:gd name="connsiteX61" fmla="*/ 2998354 w 3684154"/>
                          <a:gd name="connsiteY61" fmla="*/ 2498372 h 3365147"/>
                          <a:gd name="connsiteX62" fmla="*/ 2922154 w 3684154"/>
                          <a:gd name="connsiteY62" fmla="*/ 2526947 h 3365147"/>
                          <a:gd name="connsiteX63" fmla="*/ 2912629 w 3684154"/>
                          <a:gd name="connsiteY63" fmla="*/ 2555522 h 3365147"/>
                          <a:gd name="connsiteX64" fmla="*/ 2893579 w 3684154"/>
                          <a:gd name="connsiteY64" fmla="*/ 2698397 h 3365147"/>
                          <a:gd name="connsiteX65" fmla="*/ 2884054 w 3684154"/>
                          <a:gd name="connsiteY65" fmla="*/ 2669822 h 3365147"/>
                          <a:gd name="connsiteX66" fmla="*/ 2731654 w 3684154"/>
                          <a:gd name="connsiteY66" fmla="*/ 2660297 h 3365147"/>
                          <a:gd name="connsiteX67" fmla="*/ 2731654 w 3684154"/>
                          <a:gd name="connsiteY67" fmla="*/ 2746022 h 3365147"/>
                          <a:gd name="connsiteX68" fmla="*/ 2741179 w 3684154"/>
                          <a:gd name="connsiteY68" fmla="*/ 2774597 h 3365147"/>
                          <a:gd name="connsiteX69" fmla="*/ 2693554 w 3684154"/>
                          <a:gd name="connsiteY69" fmla="*/ 2831747 h 3365147"/>
                          <a:gd name="connsiteX70" fmla="*/ 2655454 w 3684154"/>
                          <a:gd name="connsiteY70" fmla="*/ 2888897 h 3365147"/>
                          <a:gd name="connsiteX71" fmla="*/ 2626879 w 3684154"/>
                          <a:gd name="connsiteY71" fmla="*/ 2869847 h 3365147"/>
                          <a:gd name="connsiteX72" fmla="*/ 2598304 w 3684154"/>
                          <a:gd name="connsiteY72" fmla="*/ 2812697 h 3365147"/>
                          <a:gd name="connsiteX73" fmla="*/ 2607829 w 3684154"/>
                          <a:gd name="connsiteY73" fmla="*/ 2784122 h 3365147"/>
                          <a:gd name="connsiteX74" fmla="*/ 2626879 w 3684154"/>
                          <a:gd name="connsiteY74" fmla="*/ 2755547 h 3365147"/>
                          <a:gd name="connsiteX75" fmla="*/ 2617354 w 3684154"/>
                          <a:gd name="connsiteY75" fmla="*/ 2717447 h 3365147"/>
                          <a:gd name="connsiteX76" fmla="*/ 2550679 w 3684154"/>
                          <a:gd name="connsiteY76" fmla="*/ 2736497 h 3365147"/>
                          <a:gd name="connsiteX77" fmla="*/ 2531629 w 3684154"/>
                          <a:gd name="connsiteY77" fmla="*/ 2765072 h 3365147"/>
                          <a:gd name="connsiteX78" fmla="*/ 2474479 w 3684154"/>
                          <a:gd name="connsiteY78" fmla="*/ 2803172 h 3365147"/>
                          <a:gd name="connsiteX79" fmla="*/ 2445904 w 3684154"/>
                          <a:gd name="connsiteY79" fmla="*/ 2831747 h 3365147"/>
                          <a:gd name="connsiteX80" fmla="*/ 2436379 w 3684154"/>
                          <a:gd name="connsiteY80" fmla="*/ 2860322 h 3365147"/>
                          <a:gd name="connsiteX81" fmla="*/ 2417329 w 3684154"/>
                          <a:gd name="connsiteY81" fmla="*/ 2936522 h 3365147"/>
                          <a:gd name="connsiteX82" fmla="*/ 2379229 w 3684154"/>
                          <a:gd name="connsiteY82" fmla="*/ 2917472 h 3365147"/>
                          <a:gd name="connsiteX83" fmla="*/ 2341129 w 3684154"/>
                          <a:gd name="connsiteY83" fmla="*/ 2907947 h 3365147"/>
                          <a:gd name="connsiteX84" fmla="*/ 2312554 w 3684154"/>
                          <a:gd name="connsiteY84" fmla="*/ 2888897 h 3365147"/>
                          <a:gd name="connsiteX85" fmla="*/ 2131579 w 3684154"/>
                          <a:gd name="connsiteY85" fmla="*/ 2898422 h 3365147"/>
                          <a:gd name="connsiteX86" fmla="*/ 2045854 w 3684154"/>
                          <a:gd name="connsiteY86" fmla="*/ 2926997 h 3365147"/>
                          <a:gd name="connsiteX87" fmla="*/ 2103004 w 3684154"/>
                          <a:gd name="connsiteY87" fmla="*/ 2907947 h 3365147"/>
                          <a:gd name="connsiteX88" fmla="*/ 2122054 w 3684154"/>
                          <a:gd name="connsiteY88" fmla="*/ 2879372 h 3365147"/>
                          <a:gd name="connsiteX89" fmla="*/ 2045854 w 3684154"/>
                          <a:gd name="connsiteY89" fmla="*/ 2841272 h 3365147"/>
                          <a:gd name="connsiteX90" fmla="*/ 1998229 w 3684154"/>
                          <a:gd name="connsiteY90" fmla="*/ 2803172 h 3365147"/>
                          <a:gd name="connsiteX91" fmla="*/ 2007754 w 3684154"/>
                          <a:gd name="connsiteY91" fmla="*/ 2831747 h 3365147"/>
                          <a:gd name="connsiteX92" fmla="*/ 1998229 w 3684154"/>
                          <a:gd name="connsiteY92" fmla="*/ 2860322 h 3365147"/>
                          <a:gd name="connsiteX93" fmla="*/ 1988704 w 3684154"/>
                          <a:gd name="connsiteY93" fmla="*/ 2812697 h 3365147"/>
                          <a:gd name="connsiteX94" fmla="*/ 1969654 w 3684154"/>
                          <a:gd name="connsiteY94" fmla="*/ 2784122 h 3365147"/>
                          <a:gd name="connsiteX95" fmla="*/ 1960129 w 3684154"/>
                          <a:gd name="connsiteY95" fmla="*/ 2755547 h 3365147"/>
                          <a:gd name="connsiteX96" fmla="*/ 1931554 w 3684154"/>
                          <a:gd name="connsiteY96" fmla="*/ 2746022 h 3365147"/>
                          <a:gd name="connsiteX97" fmla="*/ 1912504 w 3684154"/>
                          <a:gd name="connsiteY97" fmla="*/ 2822222 h 3365147"/>
                          <a:gd name="connsiteX98" fmla="*/ 1902979 w 3684154"/>
                          <a:gd name="connsiteY98" fmla="*/ 2850797 h 3365147"/>
                          <a:gd name="connsiteX99" fmla="*/ 1912504 w 3684154"/>
                          <a:gd name="connsiteY99" fmla="*/ 2926997 h 3365147"/>
                          <a:gd name="connsiteX100" fmla="*/ 1969654 w 3684154"/>
                          <a:gd name="connsiteY100" fmla="*/ 2946047 h 3365147"/>
                          <a:gd name="connsiteX101" fmla="*/ 1998229 w 3684154"/>
                          <a:gd name="connsiteY101" fmla="*/ 2965097 h 3365147"/>
                          <a:gd name="connsiteX102" fmla="*/ 2007754 w 3684154"/>
                          <a:gd name="connsiteY102" fmla="*/ 2993672 h 3365147"/>
                          <a:gd name="connsiteX103" fmla="*/ 1998229 w 3684154"/>
                          <a:gd name="connsiteY103" fmla="*/ 3041297 h 3365147"/>
                          <a:gd name="connsiteX104" fmla="*/ 1912504 w 3684154"/>
                          <a:gd name="connsiteY104" fmla="*/ 3022247 h 3365147"/>
                          <a:gd name="connsiteX105" fmla="*/ 1836304 w 3684154"/>
                          <a:gd name="connsiteY105" fmla="*/ 3041297 h 3365147"/>
                          <a:gd name="connsiteX106" fmla="*/ 1788679 w 3684154"/>
                          <a:gd name="connsiteY106" fmla="*/ 3098447 h 3365147"/>
                          <a:gd name="connsiteX107" fmla="*/ 1769629 w 3684154"/>
                          <a:gd name="connsiteY107" fmla="*/ 3127022 h 3365147"/>
                          <a:gd name="connsiteX108" fmla="*/ 1760104 w 3684154"/>
                          <a:gd name="connsiteY108" fmla="*/ 3155597 h 3365147"/>
                          <a:gd name="connsiteX109" fmla="*/ 1731529 w 3684154"/>
                          <a:gd name="connsiteY109" fmla="*/ 3174647 h 3365147"/>
                          <a:gd name="connsiteX110" fmla="*/ 1693429 w 3684154"/>
                          <a:gd name="connsiteY110" fmla="*/ 3231797 h 3365147"/>
                          <a:gd name="connsiteX111" fmla="*/ 1664854 w 3684154"/>
                          <a:gd name="connsiteY111" fmla="*/ 3307997 h 3365147"/>
                          <a:gd name="connsiteX112" fmla="*/ 1655329 w 3684154"/>
                          <a:gd name="connsiteY112" fmla="*/ 3336572 h 3365147"/>
                          <a:gd name="connsiteX113" fmla="*/ 1598179 w 3684154"/>
                          <a:gd name="connsiteY113" fmla="*/ 3365147 h 3365147"/>
                          <a:gd name="connsiteX114" fmla="*/ 1550554 w 3684154"/>
                          <a:gd name="connsiteY114" fmla="*/ 3355622 h 3365147"/>
                          <a:gd name="connsiteX115" fmla="*/ 1493404 w 3684154"/>
                          <a:gd name="connsiteY115" fmla="*/ 3298472 h 3365147"/>
                          <a:gd name="connsiteX116" fmla="*/ 1483879 w 3684154"/>
                          <a:gd name="connsiteY116" fmla="*/ 3231797 h 3365147"/>
                          <a:gd name="connsiteX117" fmla="*/ 1426729 w 3684154"/>
                          <a:gd name="connsiteY117" fmla="*/ 3174647 h 3365147"/>
                          <a:gd name="connsiteX118" fmla="*/ 1407679 w 3684154"/>
                          <a:gd name="connsiteY118" fmla="*/ 3146072 h 3365147"/>
                          <a:gd name="connsiteX119" fmla="*/ 1417204 w 3684154"/>
                          <a:gd name="connsiteY119" fmla="*/ 3098447 h 3365147"/>
                          <a:gd name="connsiteX120" fmla="*/ 1426729 w 3684154"/>
                          <a:gd name="connsiteY120" fmla="*/ 3022247 h 3365147"/>
                          <a:gd name="connsiteX121" fmla="*/ 1483879 w 3684154"/>
                          <a:gd name="connsiteY121" fmla="*/ 3003197 h 3365147"/>
                          <a:gd name="connsiteX122" fmla="*/ 1493404 w 3684154"/>
                          <a:gd name="connsiteY122" fmla="*/ 2869847 h 3365147"/>
                          <a:gd name="connsiteX123" fmla="*/ 1436254 w 3684154"/>
                          <a:gd name="connsiteY123" fmla="*/ 2898422 h 3365147"/>
                          <a:gd name="connsiteX124" fmla="*/ 1388629 w 3684154"/>
                          <a:gd name="connsiteY124" fmla="*/ 2946047 h 3365147"/>
                          <a:gd name="connsiteX125" fmla="*/ 1369579 w 3684154"/>
                          <a:gd name="connsiteY125" fmla="*/ 2974622 h 3365147"/>
                          <a:gd name="connsiteX126" fmla="*/ 1341004 w 3684154"/>
                          <a:gd name="connsiteY126" fmla="*/ 3003197 h 3365147"/>
                          <a:gd name="connsiteX127" fmla="*/ 1331479 w 3684154"/>
                          <a:gd name="connsiteY127" fmla="*/ 3060347 h 3365147"/>
                          <a:gd name="connsiteX128" fmla="*/ 1274329 w 3684154"/>
                          <a:gd name="connsiteY128" fmla="*/ 3050822 h 3365147"/>
                          <a:gd name="connsiteX129" fmla="*/ 1264804 w 3684154"/>
                          <a:gd name="connsiteY129" fmla="*/ 3022247 h 3365147"/>
                          <a:gd name="connsiteX130" fmla="*/ 1274329 w 3684154"/>
                          <a:gd name="connsiteY130" fmla="*/ 2984147 h 3365147"/>
                          <a:gd name="connsiteX131" fmla="*/ 1331479 w 3684154"/>
                          <a:gd name="connsiteY131" fmla="*/ 2955572 h 3365147"/>
                          <a:gd name="connsiteX132" fmla="*/ 1360054 w 3684154"/>
                          <a:gd name="connsiteY132" fmla="*/ 2926997 h 3365147"/>
                          <a:gd name="connsiteX133" fmla="*/ 1321954 w 3684154"/>
                          <a:gd name="connsiteY133" fmla="*/ 2898422 h 3365147"/>
                          <a:gd name="connsiteX134" fmla="*/ 1283854 w 3684154"/>
                          <a:gd name="connsiteY134" fmla="*/ 2841272 h 3365147"/>
                          <a:gd name="connsiteX135" fmla="*/ 1160029 w 3684154"/>
                          <a:gd name="connsiteY135" fmla="*/ 2850797 h 3365147"/>
                          <a:gd name="connsiteX136" fmla="*/ 1121929 w 3684154"/>
                          <a:gd name="connsiteY136" fmla="*/ 2879372 h 3365147"/>
                          <a:gd name="connsiteX137" fmla="*/ 1093354 w 3684154"/>
                          <a:gd name="connsiteY137" fmla="*/ 2898422 h 3365147"/>
                          <a:gd name="connsiteX138" fmla="*/ 1064779 w 3684154"/>
                          <a:gd name="connsiteY138" fmla="*/ 2926997 h 3365147"/>
                          <a:gd name="connsiteX139" fmla="*/ 1007629 w 3684154"/>
                          <a:gd name="connsiteY139" fmla="*/ 2965097 h 3365147"/>
                          <a:gd name="connsiteX140" fmla="*/ 969529 w 3684154"/>
                          <a:gd name="connsiteY140" fmla="*/ 2955572 h 3365147"/>
                          <a:gd name="connsiteX141" fmla="*/ 940954 w 3684154"/>
                          <a:gd name="connsiteY141" fmla="*/ 2946047 h 3365147"/>
                          <a:gd name="connsiteX142" fmla="*/ 883804 w 3684154"/>
                          <a:gd name="connsiteY142" fmla="*/ 2955572 h 3365147"/>
                          <a:gd name="connsiteX143" fmla="*/ 874279 w 3684154"/>
                          <a:gd name="connsiteY143" fmla="*/ 2993672 h 3365147"/>
                          <a:gd name="connsiteX144" fmla="*/ 845704 w 3684154"/>
                          <a:gd name="connsiteY144" fmla="*/ 3003197 h 3365147"/>
                          <a:gd name="connsiteX145" fmla="*/ 674254 w 3684154"/>
                          <a:gd name="connsiteY145" fmla="*/ 3012722 h 3365147"/>
                          <a:gd name="connsiteX146" fmla="*/ 636154 w 3684154"/>
                          <a:gd name="connsiteY146" fmla="*/ 3031772 h 3365147"/>
                          <a:gd name="connsiteX147" fmla="*/ 607579 w 3684154"/>
                          <a:gd name="connsiteY147" fmla="*/ 3050822 h 3365147"/>
                          <a:gd name="connsiteX148" fmla="*/ 550429 w 3684154"/>
                          <a:gd name="connsiteY148" fmla="*/ 3041297 h 3365147"/>
                          <a:gd name="connsiteX149" fmla="*/ 540904 w 3684154"/>
                          <a:gd name="connsiteY149" fmla="*/ 3012722 h 3365147"/>
                          <a:gd name="connsiteX150" fmla="*/ 474229 w 3684154"/>
                          <a:gd name="connsiteY150" fmla="*/ 3050822 h 3365147"/>
                          <a:gd name="connsiteX151" fmla="*/ 483754 w 3684154"/>
                          <a:gd name="connsiteY151" fmla="*/ 3088922 h 3365147"/>
                          <a:gd name="connsiteX152" fmla="*/ 455179 w 3684154"/>
                          <a:gd name="connsiteY152" fmla="*/ 3165122 h 3365147"/>
                          <a:gd name="connsiteX153" fmla="*/ 445654 w 3684154"/>
                          <a:gd name="connsiteY153" fmla="*/ 3203222 h 3365147"/>
                          <a:gd name="connsiteX154" fmla="*/ 407554 w 3684154"/>
                          <a:gd name="connsiteY154" fmla="*/ 3165122 h 3365147"/>
                          <a:gd name="connsiteX155" fmla="*/ 378979 w 3684154"/>
                          <a:gd name="connsiteY155" fmla="*/ 3155597 h 3365147"/>
                          <a:gd name="connsiteX156" fmla="*/ 340879 w 3684154"/>
                          <a:gd name="connsiteY156" fmla="*/ 3127022 h 3365147"/>
                          <a:gd name="connsiteX157" fmla="*/ 198004 w 3684154"/>
                          <a:gd name="connsiteY157" fmla="*/ 3127022 h 3365147"/>
                          <a:gd name="connsiteX158" fmla="*/ 7504 w 3684154"/>
                          <a:gd name="connsiteY158" fmla="*/ 3136547 h 3365147"/>
                          <a:gd name="connsiteX159" fmla="*/ 17029 w 3684154"/>
                          <a:gd name="connsiteY159" fmla="*/ 3069872 h 3365147"/>
                          <a:gd name="connsiteX160" fmla="*/ 26554 w 3684154"/>
                          <a:gd name="connsiteY160" fmla="*/ 3012722 h 3365147"/>
                          <a:gd name="connsiteX161" fmla="*/ 102754 w 3684154"/>
                          <a:gd name="connsiteY161" fmla="*/ 3003197 h 3365147"/>
                          <a:gd name="connsiteX162" fmla="*/ 131329 w 3684154"/>
                          <a:gd name="connsiteY162" fmla="*/ 2993672 h 3365147"/>
                          <a:gd name="connsiteX163" fmla="*/ 188479 w 3684154"/>
                          <a:gd name="connsiteY163" fmla="*/ 2965097 h 3365147"/>
                          <a:gd name="connsiteX164" fmla="*/ 245629 w 3684154"/>
                          <a:gd name="connsiteY164" fmla="*/ 2917472 h 3365147"/>
                          <a:gd name="connsiteX165" fmla="*/ 302779 w 3684154"/>
                          <a:gd name="connsiteY165" fmla="*/ 2888897 h 3365147"/>
                          <a:gd name="connsiteX166" fmla="*/ 369454 w 3684154"/>
                          <a:gd name="connsiteY166" fmla="*/ 2812697 h 3365147"/>
                          <a:gd name="connsiteX167" fmla="*/ 417079 w 3684154"/>
                          <a:gd name="connsiteY167" fmla="*/ 2803172 h 3365147"/>
                          <a:gd name="connsiteX168" fmla="*/ 436129 w 3684154"/>
                          <a:gd name="connsiteY168" fmla="*/ 2774597 h 3365147"/>
                          <a:gd name="connsiteX169" fmla="*/ 493279 w 3684154"/>
                          <a:gd name="connsiteY169" fmla="*/ 2726972 h 3365147"/>
                          <a:gd name="connsiteX170" fmla="*/ 550429 w 3684154"/>
                          <a:gd name="connsiteY170" fmla="*/ 2707922 h 3365147"/>
                          <a:gd name="connsiteX171" fmla="*/ 579004 w 3684154"/>
                          <a:gd name="connsiteY171" fmla="*/ 2679347 h 3365147"/>
                          <a:gd name="connsiteX172" fmla="*/ 607579 w 3684154"/>
                          <a:gd name="connsiteY172" fmla="*/ 2660297 h 3365147"/>
                          <a:gd name="connsiteX173" fmla="*/ 617104 w 3684154"/>
                          <a:gd name="connsiteY173" fmla="*/ 2631722 h 3365147"/>
                          <a:gd name="connsiteX174" fmla="*/ 626629 w 3684154"/>
                          <a:gd name="connsiteY174" fmla="*/ 2565047 h 3365147"/>
                          <a:gd name="connsiteX175" fmla="*/ 664729 w 3684154"/>
                          <a:gd name="connsiteY175" fmla="*/ 2555522 h 3365147"/>
                          <a:gd name="connsiteX176" fmla="*/ 731404 w 3684154"/>
                          <a:gd name="connsiteY176" fmla="*/ 2545997 h 3365147"/>
                          <a:gd name="connsiteX177" fmla="*/ 807604 w 3684154"/>
                          <a:gd name="connsiteY177" fmla="*/ 2526947 h 3365147"/>
                          <a:gd name="connsiteX178" fmla="*/ 826654 w 3684154"/>
                          <a:gd name="connsiteY178" fmla="*/ 2555522 h 3365147"/>
                          <a:gd name="connsiteX179" fmla="*/ 855229 w 3684154"/>
                          <a:gd name="connsiteY179" fmla="*/ 2565047 h 3365147"/>
                          <a:gd name="connsiteX180" fmla="*/ 940954 w 3684154"/>
                          <a:gd name="connsiteY180" fmla="*/ 2555522 h 3365147"/>
                          <a:gd name="connsiteX181" fmla="*/ 998104 w 3684154"/>
                          <a:gd name="connsiteY181" fmla="*/ 2536472 h 3365147"/>
                          <a:gd name="connsiteX182" fmla="*/ 1026679 w 3684154"/>
                          <a:gd name="connsiteY182" fmla="*/ 2526947 h 3365147"/>
                          <a:gd name="connsiteX183" fmla="*/ 1379104 w 3684154"/>
                          <a:gd name="connsiteY183" fmla="*/ 2517422 h 3365147"/>
                          <a:gd name="connsiteX184" fmla="*/ 1388629 w 3684154"/>
                          <a:gd name="connsiteY184" fmla="*/ 2488847 h 3365147"/>
                          <a:gd name="connsiteX185" fmla="*/ 1483879 w 3684154"/>
                          <a:gd name="connsiteY185" fmla="*/ 2479322 h 3365147"/>
                          <a:gd name="connsiteX186" fmla="*/ 1474354 w 3684154"/>
                          <a:gd name="connsiteY186" fmla="*/ 2507897 h 3365147"/>
                          <a:gd name="connsiteX187" fmla="*/ 1531504 w 3684154"/>
                          <a:gd name="connsiteY187" fmla="*/ 2545997 h 3365147"/>
                          <a:gd name="connsiteX188" fmla="*/ 1541029 w 3684154"/>
                          <a:gd name="connsiteY188" fmla="*/ 2574572 h 3365147"/>
                          <a:gd name="connsiteX189" fmla="*/ 1626754 w 3684154"/>
                          <a:gd name="connsiteY189" fmla="*/ 2545997 h 3365147"/>
                          <a:gd name="connsiteX190" fmla="*/ 1693429 w 3684154"/>
                          <a:gd name="connsiteY190" fmla="*/ 2526947 h 3365147"/>
                          <a:gd name="connsiteX191" fmla="*/ 1702954 w 3684154"/>
                          <a:gd name="connsiteY191" fmla="*/ 2460272 h 3365147"/>
                          <a:gd name="connsiteX192" fmla="*/ 1722004 w 3684154"/>
                          <a:gd name="connsiteY192" fmla="*/ 2431697 h 3365147"/>
                          <a:gd name="connsiteX193" fmla="*/ 1731529 w 3684154"/>
                          <a:gd name="connsiteY193" fmla="*/ 2403122 h 3365147"/>
                          <a:gd name="connsiteX194" fmla="*/ 1702954 w 3684154"/>
                          <a:gd name="connsiteY194" fmla="*/ 2393597 h 3365147"/>
                          <a:gd name="connsiteX195" fmla="*/ 1664854 w 3684154"/>
                          <a:gd name="connsiteY195" fmla="*/ 2384072 h 3365147"/>
                          <a:gd name="connsiteX196" fmla="*/ 1674379 w 3684154"/>
                          <a:gd name="connsiteY196" fmla="*/ 2326922 h 3365147"/>
                          <a:gd name="connsiteX197" fmla="*/ 1722004 w 3684154"/>
                          <a:gd name="connsiteY197" fmla="*/ 2269772 h 3365147"/>
                          <a:gd name="connsiteX198" fmla="*/ 1779154 w 3684154"/>
                          <a:gd name="connsiteY198" fmla="*/ 2231672 h 3365147"/>
                          <a:gd name="connsiteX199" fmla="*/ 1826779 w 3684154"/>
                          <a:gd name="connsiteY199" fmla="*/ 2174522 h 3365147"/>
                          <a:gd name="connsiteX200" fmla="*/ 1845829 w 3684154"/>
                          <a:gd name="connsiteY200" fmla="*/ 2107847 h 3365147"/>
                          <a:gd name="connsiteX201" fmla="*/ 1874404 w 3684154"/>
                          <a:gd name="connsiteY201" fmla="*/ 2098322 h 3365147"/>
                          <a:gd name="connsiteX202" fmla="*/ 1893454 w 3684154"/>
                          <a:gd name="connsiteY202" fmla="*/ 2069747 h 3365147"/>
                          <a:gd name="connsiteX203" fmla="*/ 1912504 w 3684154"/>
                          <a:gd name="connsiteY203" fmla="*/ 2031647 h 3365147"/>
                          <a:gd name="connsiteX204" fmla="*/ 1950604 w 3684154"/>
                          <a:gd name="connsiteY204" fmla="*/ 2003072 h 3365147"/>
                          <a:gd name="connsiteX205" fmla="*/ 1941079 w 3684154"/>
                          <a:gd name="connsiteY205" fmla="*/ 1926872 h 3365147"/>
                          <a:gd name="connsiteX206" fmla="*/ 1941079 w 3684154"/>
                          <a:gd name="connsiteY206" fmla="*/ 1831622 h 3365147"/>
                          <a:gd name="connsiteX207" fmla="*/ 1969654 w 3684154"/>
                          <a:gd name="connsiteY207" fmla="*/ 1822097 h 3365147"/>
                          <a:gd name="connsiteX208" fmla="*/ 1979179 w 3684154"/>
                          <a:gd name="connsiteY208" fmla="*/ 1783997 h 3365147"/>
                          <a:gd name="connsiteX209" fmla="*/ 2007754 w 3684154"/>
                          <a:gd name="connsiteY209" fmla="*/ 1774472 h 3365147"/>
                          <a:gd name="connsiteX210" fmla="*/ 2064904 w 3684154"/>
                          <a:gd name="connsiteY210" fmla="*/ 1764947 h 3365147"/>
                          <a:gd name="connsiteX211" fmla="*/ 2103004 w 3684154"/>
                          <a:gd name="connsiteY211" fmla="*/ 1755422 h 3365147"/>
                          <a:gd name="connsiteX212" fmla="*/ 2093479 w 3684154"/>
                          <a:gd name="connsiteY212" fmla="*/ 1793522 h 3365147"/>
                          <a:gd name="connsiteX213" fmla="*/ 2036329 w 3684154"/>
                          <a:gd name="connsiteY213" fmla="*/ 1841147 h 3365147"/>
                          <a:gd name="connsiteX214" fmla="*/ 2017279 w 3684154"/>
                          <a:gd name="connsiteY214" fmla="*/ 1907822 h 3365147"/>
                          <a:gd name="connsiteX215" fmla="*/ 2026804 w 3684154"/>
                          <a:gd name="connsiteY215" fmla="*/ 1984022 h 3365147"/>
                          <a:gd name="connsiteX216" fmla="*/ 2083954 w 3684154"/>
                          <a:gd name="connsiteY216" fmla="*/ 2012597 h 3365147"/>
                          <a:gd name="connsiteX217" fmla="*/ 2160154 w 3684154"/>
                          <a:gd name="connsiteY217" fmla="*/ 2003072 h 3365147"/>
                          <a:gd name="connsiteX218" fmla="*/ 2169679 w 3684154"/>
                          <a:gd name="connsiteY218" fmla="*/ 1964972 h 3365147"/>
                          <a:gd name="connsiteX219" fmla="*/ 2198254 w 3684154"/>
                          <a:gd name="connsiteY219" fmla="*/ 1945922 h 3365147"/>
                          <a:gd name="connsiteX220" fmla="*/ 2274454 w 3684154"/>
                          <a:gd name="connsiteY220" fmla="*/ 1926872 h 3365147"/>
                          <a:gd name="connsiteX221" fmla="*/ 2303029 w 3684154"/>
                          <a:gd name="connsiteY221" fmla="*/ 1917347 h 3365147"/>
                          <a:gd name="connsiteX222" fmla="*/ 2360179 w 3684154"/>
                          <a:gd name="connsiteY222" fmla="*/ 1907822 h 3365147"/>
                          <a:gd name="connsiteX223" fmla="*/ 2398279 w 3684154"/>
                          <a:gd name="connsiteY223" fmla="*/ 1898297 h 3365147"/>
                          <a:gd name="connsiteX224" fmla="*/ 2445904 w 3684154"/>
                          <a:gd name="connsiteY224" fmla="*/ 1841147 h 3365147"/>
                          <a:gd name="connsiteX225" fmla="*/ 2464954 w 3684154"/>
                          <a:gd name="connsiteY225" fmla="*/ 1812572 h 3365147"/>
                          <a:gd name="connsiteX226" fmla="*/ 2522104 w 3684154"/>
                          <a:gd name="connsiteY226" fmla="*/ 1774472 h 3365147"/>
                          <a:gd name="connsiteX227" fmla="*/ 2560204 w 3684154"/>
                          <a:gd name="connsiteY227" fmla="*/ 1717322 h 3365147"/>
                          <a:gd name="connsiteX228" fmla="*/ 2569729 w 3684154"/>
                          <a:gd name="connsiteY228" fmla="*/ 1688747 h 3365147"/>
                          <a:gd name="connsiteX229" fmla="*/ 2626879 w 3684154"/>
                          <a:gd name="connsiteY229" fmla="*/ 1641122 h 3365147"/>
                          <a:gd name="connsiteX230" fmla="*/ 2636404 w 3684154"/>
                          <a:gd name="connsiteY230" fmla="*/ 1603022 h 3365147"/>
                          <a:gd name="connsiteX231" fmla="*/ 2722129 w 3684154"/>
                          <a:gd name="connsiteY231" fmla="*/ 1555397 h 3365147"/>
                          <a:gd name="connsiteX232" fmla="*/ 2779279 w 3684154"/>
                          <a:gd name="connsiteY232" fmla="*/ 1507772 h 3365147"/>
                          <a:gd name="connsiteX233" fmla="*/ 2798329 w 3684154"/>
                          <a:gd name="connsiteY233" fmla="*/ 1479197 h 3365147"/>
                          <a:gd name="connsiteX234" fmla="*/ 2807854 w 3684154"/>
                          <a:gd name="connsiteY234" fmla="*/ 1431572 h 3365147"/>
                          <a:gd name="connsiteX235" fmla="*/ 2826904 w 3684154"/>
                          <a:gd name="connsiteY235" fmla="*/ 1345847 h 3365147"/>
                          <a:gd name="connsiteX236" fmla="*/ 2845954 w 3684154"/>
                          <a:gd name="connsiteY236" fmla="*/ 1317272 h 3365147"/>
                          <a:gd name="connsiteX237" fmla="*/ 2855479 w 3684154"/>
                          <a:gd name="connsiteY237" fmla="*/ 1288697 h 3365147"/>
                          <a:gd name="connsiteX238" fmla="*/ 2874529 w 3684154"/>
                          <a:gd name="connsiteY238" fmla="*/ 1250597 h 3365147"/>
                          <a:gd name="connsiteX239" fmla="*/ 2884054 w 3684154"/>
                          <a:gd name="connsiteY239" fmla="*/ 1222022 h 3365147"/>
                          <a:gd name="connsiteX240" fmla="*/ 2912629 w 3684154"/>
                          <a:gd name="connsiteY240" fmla="*/ 1193447 h 3365147"/>
                          <a:gd name="connsiteX241" fmla="*/ 2931679 w 3684154"/>
                          <a:gd name="connsiteY241" fmla="*/ 1136297 h 3365147"/>
                          <a:gd name="connsiteX242" fmla="*/ 2941204 w 3684154"/>
                          <a:gd name="connsiteY242" fmla="*/ 1107722 h 3365147"/>
                          <a:gd name="connsiteX243" fmla="*/ 2950729 w 3684154"/>
                          <a:gd name="connsiteY243" fmla="*/ 1060097 h 3365147"/>
                          <a:gd name="connsiteX244" fmla="*/ 2969779 w 3684154"/>
                          <a:gd name="connsiteY244" fmla="*/ 1002947 h 3365147"/>
                          <a:gd name="connsiteX245" fmla="*/ 3007879 w 3684154"/>
                          <a:gd name="connsiteY245" fmla="*/ 945797 h 3365147"/>
                          <a:gd name="connsiteX246" fmla="*/ 3026929 w 3684154"/>
                          <a:gd name="connsiteY246" fmla="*/ 917222 h 3365147"/>
                          <a:gd name="connsiteX247" fmla="*/ 2988829 w 3684154"/>
                          <a:gd name="connsiteY247" fmla="*/ 736247 h 3365147"/>
                          <a:gd name="connsiteX248" fmla="*/ 2922154 w 3684154"/>
                          <a:gd name="connsiteY248" fmla="*/ 726722 h 3365147"/>
                          <a:gd name="connsiteX249" fmla="*/ 2931679 w 3684154"/>
                          <a:gd name="connsiteY249" fmla="*/ 688622 h 3365147"/>
                          <a:gd name="connsiteX250" fmla="*/ 2960254 w 3684154"/>
                          <a:gd name="connsiteY250" fmla="*/ 679097 h 3365147"/>
                          <a:gd name="connsiteX251" fmla="*/ 2979304 w 3684154"/>
                          <a:gd name="connsiteY251" fmla="*/ 650522 h 3365147"/>
                          <a:gd name="connsiteX252" fmla="*/ 2998354 w 3684154"/>
                          <a:gd name="connsiteY252" fmla="*/ 583847 h 3365147"/>
                          <a:gd name="connsiteX253" fmla="*/ 3007879 w 3684154"/>
                          <a:gd name="connsiteY253" fmla="*/ 555272 h 3365147"/>
                          <a:gd name="connsiteX254" fmla="*/ 2998354 w 3684154"/>
                          <a:gd name="connsiteY254" fmla="*/ 421922 h 3365147"/>
                          <a:gd name="connsiteX255" fmla="*/ 2988829 w 3684154"/>
                          <a:gd name="connsiteY255" fmla="*/ 393347 h 3365147"/>
                          <a:gd name="connsiteX256" fmla="*/ 3045979 w 3684154"/>
                          <a:gd name="connsiteY256" fmla="*/ 364772 h 3365147"/>
                          <a:gd name="connsiteX257" fmla="*/ 3103129 w 3684154"/>
                          <a:gd name="connsiteY257" fmla="*/ 326672 h 3365147"/>
                          <a:gd name="connsiteX258" fmla="*/ 3122179 w 3684154"/>
                          <a:gd name="connsiteY258" fmla="*/ 221897 h 3365147"/>
                          <a:gd name="connsiteX259" fmla="*/ 3131704 w 3684154"/>
                          <a:gd name="connsiteY259" fmla="*/ 193322 h 3365147"/>
                          <a:gd name="connsiteX260" fmla="*/ 3188854 w 3684154"/>
                          <a:gd name="connsiteY260" fmla="*/ 164747 h 3365147"/>
                          <a:gd name="connsiteX261" fmla="*/ 3217429 w 3684154"/>
                          <a:gd name="connsiteY261" fmla="*/ 183797 h 3365147"/>
                          <a:gd name="connsiteX262" fmla="*/ 3246004 w 3684154"/>
                          <a:gd name="connsiteY262" fmla="*/ 326672 h 3365147"/>
                          <a:gd name="connsiteX263" fmla="*/ 3274579 w 3684154"/>
                          <a:gd name="connsiteY263" fmla="*/ 336197 h 3365147"/>
                          <a:gd name="connsiteX264" fmla="*/ 3322204 w 3684154"/>
                          <a:gd name="connsiteY264" fmla="*/ 307622 h 3365147"/>
                          <a:gd name="connsiteX265" fmla="*/ 3379354 w 3684154"/>
                          <a:gd name="connsiteY265" fmla="*/ 288572 h 3365147"/>
                          <a:gd name="connsiteX266" fmla="*/ 3398404 w 3684154"/>
                          <a:gd name="connsiteY266" fmla="*/ 231422 h 3365147"/>
                          <a:gd name="connsiteX267" fmla="*/ 3388879 w 3684154"/>
                          <a:gd name="connsiteY267" fmla="*/ 164747 h 3365147"/>
                          <a:gd name="connsiteX268" fmla="*/ 3331729 w 3684154"/>
                          <a:gd name="connsiteY268" fmla="*/ 183797 h 3365147"/>
                          <a:gd name="connsiteX269" fmla="*/ 3303154 w 3684154"/>
                          <a:gd name="connsiteY269" fmla="*/ 193322 h 3365147"/>
                          <a:gd name="connsiteX270" fmla="*/ 3274579 w 3684154"/>
                          <a:gd name="connsiteY270" fmla="*/ 202847 h 3365147"/>
                          <a:gd name="connsiteX271" fmla="*/ 3274579 w 3684154"/>
                          <a:gd name="connsiteY271" fmla="*/ 174272 h 336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3684154" h="3365147">
                            <a:moveTo>
                              <a:pt x="3274579" y="174272"/>
                            </a:moveTo>
                            <a:cubicBezTo>
                              <a:pt x="3261116" y="106956"/>
                              <a:pt x="3259934" y="142006"/>
                              <a:pt x="3284104" y="69497"/>
                            </a:cubicBezTo>
                            <a:lnTo>
                              <a:pt x="3293629" y="40922"/>
                            </a:lnTo>
                            <a:cubicBezTo>
                              <a:pt x="3290454" y="28222"/>
                              <a:pt x="3276842" y="13714"/>
                              <a:pt x="3284104" y="2822"/>
                            </a:cubicBezTo>
                            <a:cubicBezTo>
                              <a:pt x="3289673" y="-5532"/>
                              <a:pt x="3304325" y="6778"/>
                              <a:pt x="3312679" y="12347"/>
                            </a:cubicBezTo>
                            <a:cubicBezTo>
                              <a:pt x="3323887" y="19819"/>
                              <a:pt x="3332630" y="30574"/>
                              <a:pt x="3341254" y="40922"/>
                            </a:cubicBezTo>
                            <a:cubicBezTo>
                              <a:pt x="3355393" y="57888"/>
                              <a:pt x="3366781" y="88251"/>
                              <a:pt x="3388879" y="98072"/>
                            </a:cubicBezTo>
                            <a:cubicBezTo>
                              <a:pt x="3406527" y="105916"/>
                              <a:pt x="3426979" y="104422"/>
                              <a:pt x="3446029" y="107597"/>
                            </a:cubicBezTo>
                            <a:cubicBezTo>
                              <a:pt x="3465079" y="101247"/>
                              <a:pt x="3505397" y="68589"/>
                              <a:pt x="3503179" y="88547"/>
                            </a:cubicBezTo>
                            <a:cubicBezTo>
                              <a:pt x="3492208" y="187283"/>
                              <a:pt x="3500627" y="146380"/>
                              <a:pt x="3484129" y="212372"/>
                            </a:cubicBezTo>
                            <a:cubicBezTo>
                              <a:pt x="3487304" y="288572"/>
                              <a:pt x="3488020" y="364914"/>
                              <a:pt x="3493654" y="440972"/>
                            </a:cubicBezTo>
                            <a:cubicBezTo>
                              <a:pt x="3494396" y="450985"/>
                              <a:pt x="3496907" y="461707"/>
                              <a:pt x="3503179" y="469547"/>
                            </a:cubicBezTo>
                            <a:cubicBezTo>
                              <a:pt x="3510330" y="478486"/>
                              <a:pt x="3522229" y="482247"/>
                              <a:pt x="3531754" y="488597"/>
                            </a:cubicBezTo>
                            <a:cubicBezTo>
                              <a:pt x="3538104" y="498122"/>
                              <a:pt x="3542709" y="509077"/>
                              <a:pt x="3550804" y="517172"/>
                            </a:cubicBezTo>
                            <a:cubicBezTo>
                              <a:pt x="3588904" y="555272"/>
                              <a:pt x="3573029" y="513997"/>
                              <a:pt x="3598429" y="564797"/>
                            </a:cubicBezTo>
                            <a:cubicBezTo>
                              <a:pt x="3612055" y="592049"/>
                              <a:pt x="3610162" y="621256"/>
                              <a:pt x="3617479" y="650522"/>
                            </a:cubicBezTo>
                            <a:cubicBezTo>
                              <a:pt x="3622349" y="670003"/>
                              <a:pt x="3632591" y="687981"/>
                              <a:pt x="3636529" y="707672"/>
                            </a:cubicBezTo>
                            <a:cubicBezTo>
                              <a:pt x="3642879" y="739422"/>
                              <a:pt x="3645340" y="772205"/>
                              <a:pt x="3655579" y="802922"/>
                            </a:cubicBezTo>
                            <a:cubicBezTo>
                              <a:pt x="3679749" y="875431"/>
                              <a:pt x="3670691" y="840381"/>
                              <a:pt x="3684154" y="907697"/>
                            </a:cubicBezTo>
                            <a:cubicBezTo>
                              <a:pt x="3679490" y="959000"/>
                              <a:pt x="3692157" y="1004469"/>
                              <a:pt x="3655579" y="1041047"/>
                            </a:cubicBezTo>
                            <a:cubicBezTo>
                              <a:pt x="3647484" y="1049142"/>
                              <a:pt x="3636529" y="1053747"/>
                              <a:pt x="3627004" y="1060097"/>
                            </a:cubicBezTo>
                            <a:cubicBezTo>
                              <a:pt x="3610239" y="1110392"/>
                              <a:pt x="3623048" y="1080318"/>
                              <a:pt x="3579379" y="1145822"/>
                            </a:cubicBezTo>
                            <a:lnTo>
                              <a:pt x="3541279" y="1202972"/>
                            </a:lnTo>
                            <a:cubicBezTo>
                              <a:pt x="3534929" y="1212497"/>
                              <a:pt x="3527349" y="1221308"/>
                              <a:pt x="3522229" y="1231547"/>
                            </a:cubicBezTo>
                            <a:lnTo>
                              <a:pt x="3503179" y="1269647"/>
                            </a:lnTo>
                            <a:cubicBezTo>
                              <a:pt x="3506354" y="1317272"/>
                              <a:pt x="3519454" y="1365271"/>
                              <a:pt x="3512704" y="1412522"/>
                            </a:cubicBezTo>
                            <a:cubicBezTo>
                              <a:pt x="3511284" y="1422461"/>
                              <a:pt x="3491969" y="1409269"/>
                              <a:pt x="3484129" y="1402997"/>
                            </a:cubicBezTo>
                            <a:cubicBezTo>
                              <a:pt x="3475190" y="1395846"/>
                              <a:pt x="3473174" y="1382517"/>
                              <a:pt x="3465079" y="1374422"/>
                            </a:cubicBezTo>
                            <a:cubicBezTo>
                              <a:pt x="3456984" y="1366327"/>
                              <a:pt x="3446029" y="1361722"/>
                              <a:pt x="3436504" y="1355372"/>
                            </a:cubicBezTo>
                            <a:cubicBezTo>
                              <a:pt x="3417454" y="1358547"/>
                              <a:pt x="3397676" y="1358790"/>
                              <a:pt x="3379354" y="1364897"/>
                            </a:cubicBezTo>
                            <a:cubicBezTo>
                              <a:pt x="3340818" y="1377742"/>
                              <a:pt x="3355808" y="1383413"/>
                              <a:pt x="3341254" y="1412522"/>
                            </a:cubicBezTo>
                            <a:cubicBezTo>
                              <a:pt x="3304325" y="1486380"/>
                              <a:pt x="3336620" y="1397848"/>
                              <a:pt x="3312679" y="1469672"/>
                            </a:cubicBezTo>
                            <a:cubicBezTo>
                              <a:pt x="3315854" y="1520472"/>
                              <a:pt x="3315327" y="1571640"/>
                              <a:pt x="3322204" y="1622072"/>
                            </a:cubicBezTo>
                            <a:cubicBezTo>
                              <a:pt x="3324917" y="1641968"/>
                              <a:pt x="3334904" y="1660172"/>
                              <a:pt x="3341254" y="1679222"/>
                            </a:cubicBezTo>
                            <a:lnTo>
                              <a:pt x="3350779" y="1707797"/>
                            </a:lnTo>
                            <a:cubicBezTo>
                              <a:pt x="3347604" y="1761772"/>
                              <a:pt x="3346149" y="1815876"/>
                              <a:pt x="3341254" y="1869722"/>
                            </a:cubicBezTo>
                            <a:cubicBezTo>
                              <a:pt x="3339788" y="1885845"/>
                              <a:pt x="3337413" y="1902188"/>
                              <a:pt x="3331729" y="1917347"/>
                            </a:cubicBezTo>
                            <a:cubicBezTo>
                              <a:pt x="3327709" y="1928066"/>
                              <a:pt x="3317799" y="1935683"/>
                              <a:pt x="3312679" y="1945922"/>
                            </a:cubicBezTo>
                            <a:cubicBezTo>
                              <a:pt x="3308189" y="1954902"/>
                              <a:pt x="3307644" y="1965517"/>
                              <a:pt x="3303154" y="1974497"/>
                            </a:cubicBezTo>
                            <a:cubicBezTo>
                              <a:pt x="3275519" y="2029767"/>
                              <a:pt x="3290102" y="1974376"/>
                              <a:pt x="3265054" y="2041172"/>
                            </a:cubicBezTo>
                            <a:cubicBezTo>
                              <a:pt x="3259363" y="2056348"/>
                              <a:pt x="3254861" y="2091905"/>
                              <a:pt x="3246004" y="2107847"/>
                            </a:cubicBezTo>
                            <a:cubicBezTo>
                              <a:pt x="3191417" y="2206103"/>
                              <a:pt x="3219932" y="2128914"/>
                              <a:pt x="3198379" y="2193572"/>
                            </a:cubicBezTo>
                            <a:cubicBezTo>
                              <a:pt x="3201554" y="2250722"/>
                              <a:pt x="3202477" y="2308042"/>
                              <a:pt x="3207904" y="2365022"/>
                            </a:cubicBezTo>
                            <a:cubicBezTo>
                              <a:pt x="3209752" y="2384423"/>
                              <a:pt x="3224741" y="2408086"/>
                              <a:pt x="3236479" y="2422172"/>
                            </a:cubicBezTo>
                            <a:cubicBezTo>
                              <a:pt x="3245103" y="2432520"/>
                              <a:pt x="3256430" y="2440399"/>
                              <a:pt x="3265054" y="2450747"/>
                            </a:cubicBezTo>
                            <a:cubicBezTo>
                              <a:pt x="3272383" y="2459541"/>
                              <a:pt x="3277754" y="2469797"/>
                              <a:pt x="3284104" y="2479322"/>
                            </a:cubicBezTo>
                            <a:cubicBezTo>
                              <a:pt x="3274579" y="2482497"/>
                              <a:pt x="3265374" y="2486878"/>
                              <a:pt x="3255529" y="2488847"/>
                            </a:cubicBezTo>
                            <a:cubicBezTo>
                              <a:pt x="3233514" y="2493250"/>
                              <a:pt x="3209370" y="2489254"/>
                              <a:pt x="3188854" y="2498372"/>
                            </a:cubicBezTo>
                            <a:cubicBezTo>
                              <a:pt x="3171306" y="2506171"/>
                              <a:pt x="3167222" y="2541635"/>
                              <a:pt x="3160279" y="2555522"/>
                            </a:cubicBezTo>
                            <a:cubicBezTo>
                              <a:pt x="3155159" y="2565761"/>
                              <a:pt x="3147579" y="2574572"/>
                              <a:pt x="3141229" y="2584097"/>
                            </a:cubicBezTo>
                            <a:cubicBezTo>
                              <a:pt x="3138054" y="2622197"/>
                              <a:pt x="3148802" y="2664201"/>
                              <a:pt x="3131704" y="2698397"/>
                            </a:cubicBezTo>
                            <a:cubicBezTo>
                              <a:pt x="3122724" y="2716358"/>
                              <a:pt x="3093604" y="2711097"/>
                              <a:pt x="3074554" y="2717447"/>
                            </a:cubicBezTo>
                            <a:lnTo>
                              <a:pt x="3045979" y="2726972"/>
                            </a:lnTo>
                            <a:cubicBezTo>
                              <a:pt x="3036454" y="2730147"/>
                              <a:pt x="3025758" y="2730928"/>
                              <a:pt x="3017404" y="2736497"/>
                            </a:cubicBezTo>
                            <a:lnTo>
                              <a:pt x="2988829" y="2755547"/>
                            </a:lnTo>
                            <a:cubicBezTo>
                              <a:pt x="2982479" y="2765072"/>
                              <a:pt x="2980408" y="2779870"/>
                              <a:pt x="2969779" y="2784122"/>
                            </a:cubicBezTo>
                            <a:cubicBezTo>
                              <a:pt x="2960457" y="2787851"/>
                              <a:pt x="2943962" y="2784251"/>
                              <a:pt x="2941204" y="2774597"/>
                            </a:cubicBezTo>
                            <a:cubicBezTo>
                              <a:pt x="2930938" y="2738665"/>
                              <a:pt x="2952863" y="2714246"/>
                              <a:pt x="2969779" y="2688872"/>
                            </a:cubicBezTo>
                            <a:cubicBezTo>
                              <a:pt x="2972954" y="2657122"/>
                              <a:pt x="2969214" y="2623893"/>
                              <a:pt x="2979304" y="2593622"/>
                            </a:cubicBezTo>
                            <a:cubicBezTo>
                              <a:pt x="2982924" y="2582762"/>
                              <a:pt x="3001812" y="2584280"/>
                              <a:pt x="3007879" y="2574572"/>
                            </a:cubicBezTo>
                            <a:cubicBezTo>
                              <a:pt x="3018522" y="2557544"/>
                              <a:pt x="3026929" y="2517422"/>
                              <a:pt x="3026929" y="2517422"/>
                            </a:cubicBezTo>
                            <a:cubicBezTo>
                              <a:pt x="3017404" y="2511072"/>
                              <a:pt x="3009713" y="2499792"/>
                              <a:pt x="2998354" y="2498372"/>
                            </a:cubicBezTo>
                            <a:cubicBezTo>
                              <a:pt x="2963663" y="2494036"/>
                              <a:pt x="2947116" y="2510306"/>
                              <a:pt x="2922154" y="2526947"/>
                            </a:cubicBezTo>
                            <a:cubicBezTo>
                              <a:pt x="2918979" y="2536472"/>
                              <a:pt x="2913956" y="2545570"/>
                              <a:pt x="2912629" y="2555522"/>
                            </a:cubicBezTo>
                            <a:cubicBezTo>
                              <a:pt x="2891911" y="2710904"/>
                              <a:pt x="2917914" y="2625391"/>
                              <a:pt x="2893579" y="2698397"/>
                            </a:cubicBezTo>
                            <a:cubicBezTo>
                              <a:pt x="2890404" y="2688872"/>
                              <a:pt x="2888544" y="2678802"/>
                              <a:pt x="2884054" y="2669822"/>
                            </a:cubicBezTo>
                            <a:cubicBezTo>
                              <a:pt x="2850354" y="2602422"/>
                              <a:pt x="2836107" y="2645375"/>
                              <a:pt x="2731654" y="2660297"/>
                            </a:cubicBezTo>
                            <a:cubicBezTo>
                              <a:pt x="2701465" y="2705580"/>
                              <a:pt x="2708984" y="2678012"/>
                              <a:pt x="2731654" y="2746022"/>
                            </a:cubicBezTo>
                            <a:lnTo>
                              <a:pt x="2741179" y="2774597"/>
                            </a:lnTo>
                            <a:cubicBezTo>
                              <a:pt x="2673106" y="2876707"/>
                              <a:pt x="2779117" y="2721738"/>
                              <a:pt x="2693554" y="2831747"/>
                            </a:cubicBezTo>
                            <a:cubicBezTo>
                              <a:pt x="2679498" y="2849819"/>
                              <a:pt x="2655454" y="2888897"/>
                              <a:pt x="2655454" y="2888897"/>
                            </a:cubicBezTo>
                            <a:cubicBezTo>
                              <a:pt x="2645929" y="2882547"/>
                              <a:pt x="2634974" y="2877942"/>
                              <a:pt x="2626879" y="2869847"/>
                            </a:cubicBezTo>
                            <a:cubicBezTo>
                              <a:pt x="2608415" y="2851383"/>
                              <a:pt x="2606051" y="2835938"/>
                              <a:pt x="2598304" y="2812697"/>
                            </a:cubicBezTo>
                            <a:cubicBezTo>
                              <a:pt x="2601479" y="2803172"/>
                              <a:pt x="2603339" y="2793102"/>
                              <a:pt x="2607829" y="2784122"/>
                            </a:cubicBezTo>
                            <a:cubicBezTo>
                              <a:pt x="2612949" y="2773883"/>
                              <a:pt x="2625260" y="2766880"/>
                              <a:pt x="2626879" y="2755547"/>
                            </a:cubicBezTo>
                            <a:cubicBezTo>
                              <a:pt x="2628730" y="2742588"/>
                              <a:pt x="2620529" y="2730147"/>
                              <a:pt x="2617354" y="2717447"/>
                            </a:cubicBezTo>
                            <a:cubicBezTo>
                              <a:pt x="2614865" y="2718069"/>
                              <a:pt x="2556890" y="2731528"/>
                              <a:pt x="2550679" y="2736497"/>
                            </a:cubicBezTo>
                            <a:cubicBezTo>
                              <a:pt x="2541740" y="2743648"/>
                              <a:pt x="2540244" y="2757534"/>
                              <a:pt x="2531629" y="2765072"/>
                            </a:cubicBezTo>
                            <a:cubicBezTo>
                              <a:pt x="2514399" y="2780149"/>
                              <a:pt x="2490668" y="2786983"/>
                              <a:pt x="2474479" y="2803172"/>
                            </a:cubicBezTo>
                            <a:lnTo>
                              <a:pt x="2445904" y="2831747"/>
                            </a:lnTo>
                            <a:cubicBezTo>
                              <a:pt x="2442729" y="2841272"/>
                              <a:pt x="2438814" y="2850582"/>
                              <a:pt x="2436379" y="2860322"/>
                            </a:cubicBezTo>
                            <a:lnTo>
                              <a:pt x="2417329" y="2936522"/>
                            </a:lnTo>
                            <a:cubicBezTo>
                              <a:pt x="2404629" y="2930172"/>
                              <a:pt x="2392524" y="2922458"/>
                              <a:pt x="2379229" y="2917472"/>
                            </a:cubicBezTo>
                            <a:cubicBezTo>
                              <a:pt x="2366972" y="2912875"/>
                              <a:pt x="2353161" y="2913104"/>
                              <a:pt x="2341129" y="2907947"/>
                            </a:cubicBezTo>
                            <a:cubicBezTo>
                              <a:pt x="2330607" y="2903438"/>
                              <a:pt x="2322079" y="2895247"/>
                              <a:pt x="2312554" y="2888897"/>
                            </a:cubicBezTo>
                            <a:cubicBezTo>
                              <a:pt x="2252229" y="2892072"/>
                              <a:pt x="2191434" y="2890260"/>
                              <a:pt x="2131579" y="2898422"/>
                            </a:cubicBezTo>
                            <a:cubicBezTo>
                              <a:pt x="2127504" y="2898978"/>
                              <a:pt x="2045854" y="2964864"/>
                              <a:pt x="2045854" y="2926997"/>
                            </a:cubicBezTo>
                            <a:cubicBezTo>
                              <a:pt x="2045854" y="2906917"/>
                              <a:pt x="2103004" y="2907947"/>
                              <a:pt x="2103004" y="2907947"/>
                            </a:cubicBezTo>
                            <a:cubicBezTo>
                              <a:pt x="2109354" y="2898422"/>
                              <a:pt x="2120172" y="2890664"/>
                              <a:pt x="2122054" y="2879372"/>
                            </a:cubicBezTo>
                            <a:cubicBezTo>
                              <a:pt x="2129786" y="2832978"/>
                              <a:pt x="2068005" y="2844436"/>
                              <a:pt x="2045854" y="2841272"/>
                            </a:cubicBezTo>
                            <a:cubicBezTo>
                              <a:pt x="2045215" y="2840313"/>
                              <a:pt x="2016632" y="2784769"/>
                              <a:pt x="1998229" y="2803172"/>
                            </a:cubicBezTo>
                            <a:cubicBezTo>
                              <a:pt x="1991129" y="2810272"/>
                              <a:pt x="2004579" y="2822222"/>
                              <a:pt x="2007754" y="2831747"/>
                            </a:cubicBezTo>
                            <a:cubicBezTo>
                              <a:pt x="2004579" y="2841272"/>
                              <a:pt x="2005329" y="2867422"/>
                              <a:pt x="1998229" y="2860322"/>
                            </a:cubicBezTo>
                            <a:cubicBezTo>
                              <a:pt x="1986781" y="2848874"/>
                              <a:pt x="1994388" y="2827856"/>
                              <a:pt x="1988704" y="2812697"/>
                            </a:cubicBezTo>
                            <a:cubicBezTo>
                              <a:pt x="1984684" y="2801978"/>
                              <a:pt x="1974774" y="2794361"/>
                              <a:pt x="1969654" y="2784122"/>
                            </a:cubicBezTo>
                            <a:cubicBezTo>
                              <a:pt x="1965164" y="2775142"/>
                              <a:pt x="1967229" y="2762647"/>
                              <a:pt x="1960129" y="2755547"/>
                            </a:cubicBezTo>
                            <a:cubicBezTo>
                              <a:pt x="1953029" y="2748447"/>
                              <a:pt x="1941079" y="2749197"/>
                              <a:pt x="1931554" y="2746022"/>
                            </a:cubicBezTo>
                            <a:cubicBezTo>
                              <a:pt x="1909781" y="2811341"/>
                              <a:pt x="1935492" y="2730270"/>
                              <a:pt x="1912504" y="2822222"/>
                            </a:cubicBezTo>
                            <a:cubicBezTo>
                              <a:pt x="1910069" y="2831962"/>
                              <a:pt x="1906154" y="2841272"/>
                              <a:pt x="1902979" y="2850797"/>
                            </a:cubicBezTo>
                            <a:cubicBezTo>
                              <a:pt x="1906154" y="2876197"/>
                              <a:pt x="1897825" y="2906027"/>
                              <a:pt x="1912504" y="2926997"/>
                            </a:cubicBezTo>
                            <a:cubicBezTo>
                              <a:pt x="1924019" y="2943448"/>
                              <a:pt x="1952946" y="2934908"/>
                              <a:pt x="1969654" y="2946047"/>
                            </a:cubicBezTo>
                            <a:lnTo>
                              <a:pt x="1998229" y="2965097"/>
                            </a:lnTo>
                            <a:cubicBezTo>
                              <a:pt x="2001404" y="2974622"/>
                              <a:pt x="2007754" y="2983632"/>
                              <a:pt x="2007754" y="2993672"/>
                            </a:cubicBezTo>
                            <a:cubicBezTo>
                              <a:pt x="2007754" y="3009861"/>
                              <a:pt x="2012285" y="3033265"/>
                              <a:pt x="1998229" y="3041297"/>
                            </a:cubicBezTo>
                            <a:cubicBezTo>
                              <a:pt x="1985877" y="3048355"/>
                              <a:pt x="1930963" y="3028400"/>
                              <a:pt x="1912504" y="3022247"/>
                            </a:cubicBezTo>
                            <a:cubicBezTo>
                              <a:pt x="1887104" y="3028597"/>
                              <a:pt x="1850827" y="3019512"/>
                              <a:pt x="1836304" y="3041297"/>
                            </a:cubicBezTo>
                            <a:cubicBezTo>
                              <a:pt x="1789006" y="3112243"/>
                              <a:pt x="1849795" y="3025108"/>
                              <a:pt x="1788679" y="3098447"/>
                            </a:cubicBezTo>
                            <a:cubicBezTo>
                              <a:pt x="1781350" y="3107241"/>
                              <a:pt x="1774749" y="3116783"/>
                              <a:pt x="1769629" y="3127022"/>
                            </a:cubicBezTo>
                            <a:cubicBezTo>
                              <a:pt x="1765139" y="3136002"/>
                              <a:pt x="1766376" y="3147757"/>
                              <a:pt x="1760104" y="3155597"/>
                            </a:cubicBezTo>
                            <a:cubicBezTo>
                              <a:pt x="1752953" y="3164536"/>
                              <a:pt x="1741054" y="3168297"/>
                              <a:pt x="1731529" y="3174647"/>
                            </a:cubicBezTo>
                            <a:cubicBezTo>
                              <a:pt x="1718829" y="3193697"/>
                              <a:pt x="1700669" y="3210077"/>
                              <a:pt x="1693429" y="3231797"/>
                            </a:cubicBezTo>
                            <a:cubicBezTo>
                              <a:pt x="1671809" y="3296657"/>
                              <a:pt x="1699022" y="3216882"/>
                              <a:pt x="1664854" y="3307997"/>
                            </a:cubicBezTo>
                            <a:cubicBezTo>
                              <a:pt x="1661329" y="3317398"/>
                              <a:pt x="1661601" y="3328732"/>
                              <a:pt x="1655329" y="3336572"/>
                            </a:cubicBezTo>
                            <a:cubicBezTo>
                              <a:pt x="1641900" y="3353358"/>
                              <a:pt x="1617003" y="3358872"/>
                              <a:pt x="1598179" y="3365147"/>
                            </a:cubicBezTo>
                            <a:cubicBezTo>
                              <a:pt x="1582304" y="3361972"/>
                              <a:pt x="1564212" y="3364314"/>
                              <a:pt x="1550554" y="3355622"/>
                            </a:cubicBezTo>
                            <a:cubicBezTo>
                              <a:pt x="1527825" y="3341158"/>
                              <a:pt x="1493404" y="3298472"/>
                              <a:pt x="1493404" y="3298472"/>
                            </a:cubicBezTo>
                            <a:cubicBezTo>
                              <a:pt x="1490229" y="3276247"/>
                              <a:pt x="1490330" y="3253301"/>
                              <a:pt x="1483879" y="3231797"/>
                            </a:cubicBezTo>
                            <a:cubicBezTo>
                              <a:pt x="1474259" y="3199729"/>
                              <a:pt x="1448699" y="3196617"/>
                              <a:pt x="1426729" y="3174647"/>
                            </a:cubicBezTo>
                            <a:cubicBezTo>
                              <a:pt x="1418634" y="3166552"/>
                              <a:pt x="1414029" y="3155597"/>
                              <a:pt x="1407679" y="3146072"/>
                            </a:cubicBezTo>
                            <a:cubicBezTo>
                              <a:pt x="1410854" y="3130197"/>
                              <a:pt x="1414742" y="3114448"/>
                              <a:pt x="1417204" y="3098447"/>
                            </a:cubicBezTo>
                            <a:cubicBezTo>
                              <a:pt x="1421096" y="3073147"/>
                              <a:pt x="1412050" y="3043217"/>
                              <a:pt x="1426729" y="3022247"/>
                            </a:cubicBezTo>
                            <a:cubicBezTo>
                              <a:pt x="1438244" y="3005796"/>
                              <a:pt x="1483879" y="3003197"/>
                              <a:pt x="1483879" y="3003197"/>
                            </a:cubicBezTo>
                            <a:cubicBezTo>
                              <a:pt x="1511024" y="2921763"/>
                              <a:pt x="1505420" y="2965972"/>
                              <a:pt x="1493404" y="2869847"/>
                            </a:cubicBezTo>
                            <a:cubicBezTo>
                              <a:pt x="1473900" y="2876348"/>
                              <a:pt x="1450457" y="2881378"/>
                              <a:pt x="1436254" y="2898422"/>
                            </a:cubicBezTo>
                            <a:cubicBezTo>
                              <a:pt x="1390985" y="2952745"/>
                              <a:pt x="1446039" y="2926910"/>
                              <a:pt x="1388629" y="2946047"/>
                            </a:cubicBezTo>
                            <a:cubicBezTo>
                              <a:pt x="1382279" y="2955572"/>
                              <a:pt x="1376908" y="2965828"/>
                              <a:pt x="1369579" y="2974622"/>
                            </a:cubicBezTo>
                            <a:cubicBezTo>
                              <a:pt x="1360955" y="2984970"/>
                              <a:pt x="1346475" y="2990888"/>
                              <a:pt x="1341004" y="3003197"/>
                            </a:cubicBezTo>
                            <a:cubicBezTo>
                              <a:pt x="1333160" y="3020845"/>
                              <a:pt x="1334654" y="3041297"/>
                              <a:pt x="1331479" y="3060347"/>
                            </a:cubicBezTo>
                            <a:cubicBezTo>
                              <a:pt x="1312429" y="3057172"/>
                              <a:pt x="1291097" y="3060404"/>
                              <a:pt x="1274329" y="3050822"/>
                            </a:cubicBezTo>
                            <a:cubicBezTo>
                              <a:pt x="1265612" y="3045841"/>
                              <a:pt x="1264804" y="3032287"/>
                              <a:pt x="1264804" y="3022247"/>
                            </a:cubicBezTo>
                            <a:cubicBezTo>
                              <a:pt x="1264804" y="3009156"/>
                              <a:pt x="1267067" y="2995039"/>
                              <a:pt x="1274329" y="2984147"/>
                            </a:cubicBezTo>
                            <a:cubicBezTo>
                              <a:pt x="1284880" y="2968320"/>
                              <a:pt x="1315179" y="2961005"/>
                              <a:pt x="1331479" y="2955572"/>
                            </a:cubicBezTo>
                            <a:cubicBezTo>
                              <a:pt x="1341004" y="2946047"/>
                              <a:pt x="1362269" y="2940284"/>
                              <a:pt x="1360054" y="2926997"/>
                            </a:cubicBezTo>
                            <a:cubicBezTo>
                              <a:pt x="1357444" y="2911338"/>
                              <a:pt x="1332501" y="2910287"/>
                              <a:pt x="1321954" y="2898422"/>
                            </a:cubicBezTo>
                            <a:cubicBezTo>
                              <a:pt x="1306743" y="2881310"/>
                              <a:pt x="1283854" y="2841272"/>
                              <a:pt x="1283854" y="2841272"/>
                            </a:cubicBezTo>
                            <a:cubicBezTo>
                              <a:pt x="1242579" y="2844447"/>
                              <a:pt x="1200325" y="2841315"/>
                              <a:pt x="1160029" y="2850797"/>
                            </a:cubicBezTo>
                            <a:cubicBezTo>
                              <a:pt x="1144576" y="2854433"/>
                              <a:pt x="1134847" y="2870145"/>
                              <a:pt x="1121929" y="2879372"/>
                            </a:cubicBezTo>
                            <a:cubicBezTo>
                              <a:pt x="1112614" y="2886026"/>
                              <a:pt x="1102148" y="2891093"/>
                              <a:pt x="1093354" y="2898422"/>
                            </a:cubicBezTo>
                            <a:cubicBezTo>
                              <a:pt x="1083006" y="2907046"/>
                              <a:pt x="1075412" y="2918727"/>
                              <a:pt x="1064779" y="2926997"/>
                            </a:cubicBezTo>
                            <a:cubicBezTo>
                              <a:pt x="1046707" y="2941053"/>
                              <a:pt x="1007629" y="2965097"/>
                              <a:pt x="1007629" y="2965097"/>
                            </a:cubicBezTo>
                            <a:cubicBezTo>
                              <a:pt x="994929" y="2961922"/>
                              <a:pt x="982116" y="2959168"/>
                              <a:pt x="969529" y="2955572"/>
                            </a:cubicBezTo>
                            <a:cubicBezTo>
                              <a:pt x="959875" y="2952814"/>
                              <a:pt x="950994" y="2946047"/>
                              <a:pt x="940954" y="2946047"/>
                            </a:cubicBezTo>
                            <a:cubicBezTo>
                              <a:pt x="921641" y="2946047"/>
                              <a:pt x="902854" y="2952397"/>
                              <a:pt x="883804" y="2955572"/>
                            </a:cubicBezTo>
                            <a:cubicBezTo>
                              <a:pt x="880629" y="2968272"/>
                              <a:pt x="882457" y="2983450"/>
                              <a:pt x="874279" y="2993672"/>
                            </a:cubicBezTo>
                            <a:cubicBezTo>
                              <a:pt x="868007" y="3001512"/>
                              <a:pt x="855699" y="3002245"/>
                              <a:pt x="845704" y="3003197"/>
                            </a:cubicBezTo>
                            <a:cubicBezTo>
                              <a:pt x="788724" y="3008624"/>
                              <a:pt x="731404" y="3009547"/>
                              <a:pt x="674254" y="3012722"/>
                            </a:cubicBezTo>
                            <a:cubicBezTo>
                              <a:pt x="661554" y="3019072"/>
                              <a:pt x="648482" y="3024727"/>
                              <a:pt x="636154" y="3031772"/>
                            </a:cubicBezTo>
                            <a:cubicBezTo>
                              <a:pt x="626215" y="3037452"/>
                              <a:pt x="618957" y="3049558"/>
                              <a:pt x="607579" y="3050822"/>
                            </a:cubicBezTo>
                            <a:cubicBezTo>
                              <a:pt x="588384" y="3052955"/>
                              <a:pt x="569479" y="3044472"/>
                              <a:pt x="550429" y="3041297"/>
                            </a:cubicBezTo>
                            <a:cubicBezTo>
                              <a:pt x="547254" y="3031772"/>
                              <a:pt x="550429" y="3015897"/>
                              <a:pt x="540904" y="3012722"/>
                            </a:cubicBezTo>
                            <a:cubicBezTo>
                              <a:pt x="499174" y="2998812"/>
                              <a:pt x="490154" y="3026935"/>
                              <a:pt x="474229" y="3050822"/>
                            </a:cubicBezTo>
                            <a:cubicBezTo>
                              <a:pt x="477404" y="3063522"/>
                              <a:pt x="483754" y="3075831"/>
                              <a:pt x="483754" y="3088922"/>
                            </a:cubicBezTo>
                            <a:cubicBezTo>
                              <a:pt x="483754" y="3130117"/>
                              <a:pt x="474887" y="3135561"/>
                              <a:pt x="455179" y="3165122"/>
                            </a:cubicBezTo>
                            <a:cubicBezTo>
                              <a:pt x="452004" y="3177822"/>
                              <a:pt x="456127" y="3195367"/>
                              <a:pt x="445654" y="3203222"/>
                            </a:cubicBezTo>
                            <a:cubicBezTo>
                              <a:pt x="416625" y="3224993"/>
                              <a:pt x="411183" y="3168751"/>
                              <a:pt x="407554" y="3165122"/>
                            </a:cubicBezTo>
                            <a:cubicBezTo>
                              <a:pt x="400454" y="3158022"/>
                              <a:pt x="388504" y="3158772"/>
                              <a:pt x="378979" y="3155597"/>
                            </a:cubicBezTo>
                            <a:cubicBezTo>
                              <a:pt x="366279" y="3146072"/>
                              <a:pt x="355619" y="3132918"/>
                              <a:pt x="340879" y="3127022"/>
                            </a:cubicBezTo>
                            <a:cubicBezTo>
                              <a:pt x="294406" y="3108433"/>
                              <a:pt x="244809" y="3121821"/>
                              <a:pt x="198004" y="3127022"/>
                            </a:cubicBezTo>
                            <a:cubicBezTo>
                              <a:pt x="138321" y="3166811"/>
                              <a:pt x="115303" y="3190447"/>
                              <a:pt x="7504" y="3136547"/>
                            </a:cubicBezTo>
                            <a:cubicBezTo>
                              <a:pt x="-12576" y="3126507"/>
                              <a:pt x="13615" y="3092062"/>
                              <a:pt x="17029" y="3069872"/>
                            </a:cubicBezTo>
                            <a:cubicBezTo>
                              <a:pt x="19966" y="3050784"/>
                              <a:pt x="11309" y="3024579"/>
                              <a:pt x="26554" y="3012722"/>
                            </a:cubicBezTo>
                            <a:cubicBezTo>
                              <a:pt x="46760" y="2997007"/>
                              <a:pt x="77354" y="3006372"/>
                              <a:pt x="102754" y="3003197"/>
                            </a:cubicBezTo>
                            <a:cubicBezTo>
                              <a:pt x="112279" y="3000022"/>
                              <a:pt x="122349" y="2998162"/>
                              <a:pt x="131329" y="2993672"/>
                            </a:cubicBezTo>
                            <a:cubicBezTo>
                              <a:pt x="205187" y="2956743"/>
                              <a:pt x="116655" y="2989038"/>
                              <a:pt x="188479" y="2965097"/>
                            </a:cubicBezTo>
                            <a:cubicBezTo>
                              <a:pt x="209545" y="2944031"/>
                              <a:pt x="219107" y="2930733"/>
                              <a:pt x="245629" y="2917472"/>
                            </a:cubicBezTo>
                            <a:cubicBezTo>
                              <a:pt x="324499" y="2878037"/>
                              <a:pt x="220887" y="2943492"/>
                              <a:pt x="302779" y="2888897"/>
                            </a:cubicBezTo>
                            <a:cubicBezTo>
                              <a:pt x="322535" y="2859264"/>
                              <a:pt x="334176" y="2825926"/>
                              <a:pt x="369454" y="2812697"/>
                            </a:cubicBezTo>
                            <a:cubicBezTo>
                              <a:pt x="384613" y="2807013"/>
                              <a:pt x="401204" y="2806347"/>
                              <a:pt x="417079" y="2803172"/>
                            </a:cubicBezTo>
                            <a:cubicBezTo>
                              <a:pt x="423429" y="2793647"/>
                              <a:pt x="428800" y="2783391"/>
                              <a:pt x="436129" y="2774597"/>
                            </a:cubicBezTo>
                            <a:cubicBezTo>
                              <a:pt x="449324" y="2758763"/>
                              <a:pt x="473446" y="2735787"/>
                              <a:pt x="493279" y="2726972"/>
                            </a:cubicBezTo>
                            <a:cubicBezTo>
                              <a:pt x="511629" y="2718817"/>
                              <a:pt x="550429" y="2707922"/>
                              <a:pt x="550429" y="2707922"/>
                            </a:cubicBezTo>
                            <a:cubicBezTo>
                              <a:pt x="559954" y="2698397"/>
                              <a:pt x="568656" y="2687971"/>
                              <a:pt x="579004" y="2679347"/>
                            </a:cubicBezTo>
                            <a:cubicBezTo>
                              <a:pt x="587798" y="2672018"/>
                              <a:pt x="600428" y="2669236"/>
                              <a:pt x="607579" y="2660297"/>
                            </a:cubicBezTo>
                            <a:cubicBezTo>
                              <a:pt x="613851" y="2652457"/>
                              <a:pt x="613929" y="2641247"/>
                              <a:pt x="617104" y="2631722"/>
                            </a:cubicBezTo>
                            <a:cubicBezTo>
                              <a:pt x="620279" y="2609497"/>
                              <a:pt x="614730" y="2584085"/>
                              <a:pt x="626629" y="2565047"/>
                            </a:cubicBezTo>
                            <a:cubicBezTo>
                              <a:pt x="633567" y="2553946"/>
                              <a:pt x="651849" y="2557864"/>
                              <a:pt x="664729" y="2555522"/>
                            </a:cubicBezTo>
                            <a:cubicBezTo>
                              <a:pt x="686818" y="2551506"/>
                              <a:pt x="709179" y="2549172"/>
                              <a:pt x="731404" y="2545997"/>
                            </a:cubicBezTo>
                            <a:cubicBezTo>
                              <a:pt x="747373" y="2540674"/>
                              <a:pt x="795226" y="2523410"/>
                              <a:pt x="807604" y="2526947"/>
                            </a:cubicBezTo>
                            <a:cubicBezTo>
                              <a:pt x="818611" y="2530092"/>
                              <a:pt x="817715" y="2548371"/>
                              <a:pt x="826654" y="2555522"/>
                            </a:cubicBezTo>
                            <a:cubicBezTo>
                              <a:pt x="834494" y="2561794"/>
                              <a:pt x="845704" y="2561872"/>
                              <a:pt x="855229" y="2565047"/>
                            </a:cubicBezTo>
                            <a:cubicBezTo>
                              <a:pt x="883804" y="2561872"/>
                              <a:pt x="912761" y="2561161"/>
                              <a:pt x="940954" y="2555522"/>
                            </a:cubicBezTo>
                            <a:cubicBezTo>
                              <a:pt x="960645" y="2551584"/>
                              <a:pt x="979054" y="2542822"/>
                              <a:pt x="998104" y="2536472"/>
                            </a:cubicBezTo>
                            <a:cubicBezTo>
                              <a:pt x="1007629" y="2533297"/>
                              <a:pt x="1016642" y="2527218"/>
                              <a:pt x="1026679" y="2526947"/>
                            </a:cubicBezTo>
                            <a:lnTo>
                              <a:pt x="1379104" y="2517422"/>
                            </a:lnTo>
                            <a:cubicBezTo>
                              <a:pt x="1382279" y="2507897"/>
                              <a:pt x="1382357" y="2496687"/>
                              <a:pt x="1388629" y="2488847"/>
                            </a:cubicBezTo>
                            <a:cubicBezTo>
                              <a:pt x="1416093" y="2454516"/>
                              <a:pt x="1444684" y="2473723"/>
                              <a:pt x="1483879" y="2479322"/>
                            </a:cubicBezTo>
                            <a:cubicBezTo>
                              <a:pt x="1480704" y="2488847"/>
                              <a:pt x="1468518" y="2499727"/>
                              <a:pt x="1474354" y="2507897"/>
                            </a:cubicBezTo>
                            <a:cubicBezTo>
                              <a:pt x="1487662" y="2526528"/>
                              <a:pt x="1531504" y="2545997"/>
                              <a:pt x="1531504" y="2545997"/>
                            </a:cubicBezTo>
                            <a:cubicBezTo>
                              <a:pt x="1534679" y="2555522"/>
                              <a:pt x="1531375" y="2571814"/>
                              <a:pt x="1541029" y="2574572"/>
                            </a:cubicBezTo>
                            <a:cubicBezTo>
                              <a:pt x="1586041" y="2587433"/>
                              <a:pt x="1595998" y="2561375"/>
                              <a:pt x="1626754" y="2545997"/>
                            </a:cubicBezTo>
                            <a:cubicBezTo>
                              <a:pt x="1640419" y="2539165"/>
                              <a:pt x="1681222" y="2529999"/>
                              <a:pt x="1693429" y="2526947"/>
                            </a:cubicBezTo>
                            <a:cubicBezTo>
                              <a:pt x="1696604" y="2504722"/>
                              <a:pt x="1696503" y="2481776"/>
                              <a:pt x="1702954" y="2460272"/>
                            </a:cubicBezTo>
                            <a:cubicBezTo>
                              <a:pt x="1706243" y="2449307"/>
                              <a:pt x="1716884" y="2441936"/>
                              <a:pt x="1722004" y="2431697"/>
                            </a:cubicBezTo>
                            <a:cubicBezTo>
                              <a:pt x="1726494" y="2422717"/>
                              <a:pt x="1728354" y="2412647"/>
                              <a:pt x="1731529" y="2403122"/>
                            </a:cubicBezTo>
                            <a:cubicBezTo>
                              <a:pt x="1722004" y="2399947"/>
                              <a:pt x="1712608" y="2396355"/>
                              <a:pt x="1702954" y="2393597"/>
                            </a:cubicBezTo>
                            <a:cubicBezTo>
                              <a:pt x="1690367" y="2390001"/>
                              <a:pt x="1670011" y="2396104"/>
                              <a:pt x="1664854" y="2384072"/>
                            </a:cubicBezTo>
                            <a:cubicBezTo>
                              <a:pt x="1657246" y="2366321"/>
                              <a:pt x="1668272" y="2345244"/>
                              <a:pt x="1674379" y="2326922"/>
                            </a:cubicBezTo>
                            <a:cubicBezTo>
                              <a:pt x="1679882" y="2310412"/>
                              <a:pt x="1710067" y="2279056"/>
                              <a:pt x="1722004" y="2269772"/>
                            </a:cubicBezTo>
                            <a:cubicBezTo>
                              <a:pt x="1740076" y="2255716"/>
                              <a:pt x="1779154" y="2231672"/>
                              <a:pt x="1779154" y="2231672"/>
                            </a:cubicBezTo>
                            <a:cubicBezTo>
                              <a:pt x="1800993" y="2166154"/>
                              <a:pt x="1769114" y="2243720"/>
                              <a:pt x="1826779" y="2174522"/>
                            </a:cubicBezTo>
                            <a:cubicBezTo>
                              <a:pt x="1853029" y="2143022"/>
                              <a:pt x="1817460" y="2143309"/>
                              <a:pt x="1845829" y="2107847"/>
                            </a:cubicBezTo>
                            <a:cubicBezTo>
                              <a:pt x="1852101" y="2100007"/>
                              <a:pt x="1864879" y="2101497"/>
                              <a:pt x="1874404" y="2098322"/>
                            </a:cubicBezTo>
                            <a:cubicBezTo>
                              <a:pt x="1880754" y="2088797"/>
                              <a:pt x="1887774" y="2079686"/>
                              <a:pt x="1893454" y="2069747"/>
                            </a:cubicBezTo>
                            <a:cubicBezTo>
                              <a:pt x="1900499" y="2057419"/>
                              <a:pt x="1903263" y="2042428"/>
                              <a:pt x="1912504" y="2031647"/>
                            </a:cubicBezTo>
                            <a:cubicBezTo>
                              <a:pt x="1922835" y="2019594"/>
                              <a:pt x="1937904" y="2012597"/>
                              <a:pt x="1950604" y="2003072"/>
                            </a:cubicBezTo>
                            <a:cubicBezTo>
                              <a:pt x="1947429" y="1977672"/>
                              <a:pt x="1945658" y="1952057"/>
                              <a:pt x="1941079" y="1926872"/>
                            </a:cubicBezTo>
                            <a:cubicBezTo>
                              <a:pt x="1933259" y="1883863"/>
                              <a:pt x="1910446" y="1892887"/>
                              <a:pt x="1941079" y="1831622"/>
                            </a:cubicBezTo>
                            <a:cubicBezTo>
                              <a:pt x="1945569" y="1822642"/>
                              <a:pt x="1960129" y="1825272"/>
                              <a:pt x="1969654" y="1822097"/>
                            </a:cubicBezTo>
                            <a:cubicBezTo>
                              <a:pt x="1972829" y="1809397"/>
                              <a:pt x="1971001" y="1794219"/>
                              <a:pt x="1979179" y="1783997"/>
                            </a:cubicBezTo>
                            <a:cubicBezTo>
                              <a:pt x="1985451" y="1776157"/>
                              <a:pt x="1997953" y="1776650"/>
                              <a:pt x="2007754" y="1774472"/>
                            </a:cubicBezTo>
                            <a:cubicBezTo>
                              <a:pt x="2026607" y="1770282"/>
                              <a:pt x="2045966" y="1768735"/>
                              <a:pt x="2064904" y="1764947"/>
                            </a:cubicBezTo>
                            <a:cubicBezTo>
                              <a:pt x="2077741" y="1762380"/>
                              <a:pt x="2090304" y="1758597"/>
                              <a:pt x="2103004" y="1755422"/>
                            </a:cubicBezTo>
                            <a:cubicBezTo>
                              <a:pt x="2099829" y="1768122"/>
                              <a:pt x="2099974" y="1782156"/>
                              <a:pt x="2093479" y="1793522"/>
                            </a:cubicBezTo>
                            <a:cubicBezTo>
                              <a:pt x="2082196" y="1813267"/>
                              <a:pt x="2054537" y="1829008"/>
                              <a:pt x="2036329" y="1841147"/>
                            </a:cubicBezTo>
                            <a:cubicBezTo>
                              <a:pt x="2031837" y="1854622"/>
                              <a:pt x="2017279" y="1895862"/>
                              <a:pt x="2017279" y="1907822"/>
                            </a:cubicBezTo>
                            <a:cubicBezTo>
                              <a:pt x="2017279" y="1933420"/>
                              <a:pt x="2017297" y="1960255"/>
                              <a:pt x="2026804" y="1984022"/>
                            </a:cubicBezTo>
                            <a:cubicBezTo>
                              <a:pt x="2032485" y="1998225"/>
                              <a:pt x="2071925" y="2008587"/>
                              <a:pt x="2083954" y="2012597"/>
                            </a:cubicBezTo>
                            <a:cubicBezTo>
                              <a:pt x="2109354" y="2009422"/>
                              <a:pt x="2137778" y="2015503"/>
                              <a:pt x="2160154" y="2003072"/>
                            </a:cubicBezTo>
                            <a:cubicBezTo>
                              <a:pt x="2171597" y="1996715"/>
                              <a:pt x="2162417" y="1975864"/>
                              <a:pt x="2169679" y="1964972"/>
                            </a:cubicBezTo>
                            <a:cubicBezTo>
                              <a:pt x="2176029" y="1955447"/>
                              <a:pt x="2188015" y="1951042"/>
                              <a:pt x="2198254" y="1945922"/>
                            </a:cubicBezTo>
                            <a:cubicBezTo>
                              <a:pt x="2220027" y="1935036"/>
                              <a:pt x="2252717" y="1932306"/>
                              <a:pt x="2274454" y="1926872"/>
                            </a:cubicBezTo>
                            <a:cubicBezTo>
                              <a:pt x="2284194" y="1924437"/>
                              <a:pt x="2293228" y="1919525"/>
                              <a:pt x="2303029" y="1917347"/>
                            </a:cubicBezTo>
                            <a:cubicBezTo>
                              <a:pt x="2321882" y="1913157"/>
                              <a:pt x="2341241" y="1911610"/>
                              <a:pt x="2360179" y="1907822"/>
                            </a:cubicBezTo>
                            <a:cubicBezTo>
                              <a:pt x="2373016" y="1905255"/>
                              <a:pt x="2385579" y="1901472"/>
                              <a:pt x="2398279" y="1898297"/>
                            </a:cubicBezTo>
                            <a:cubicBezTo>
                              <a:pt x="2445577" y="1827351"/>
                              <a:pt x="2384788" y="1914486"/>
                              <a:pt x="2445904" y="1841147"/>
                            </a:cubicBezTo>
                            <a:cubicBezTo>
                              <a:pt x="2453233" y="1832353"/>
                              <a:pt x="2456339" y="1820110"/>
                              <a:pt x="2464954" y="1812572"/>
                            </a:cubicBezTo>
                            <a:cubicBezTo>
                              <a:pt x="2482184" y="1797495"/>
                              <a:pt x="2522104" y="1774472"/>
                              <a:pt x="2522104" y="1774472"/>
                            </a:cubicBezTo>
                            <a:cubicBezTo>
                              <a:pt x="2534804" y="1755422"/>
                              <a:pt x="2552964" y="1739042"/>
                              <a:pt x="2560204" y="1717322"/>
                            </a:cubicBezTo>
                            <a:cubicBezTo>
                              <a:pt x="2563379" y="1707797"/>
                              <a:pt x="2564160" y="1697101"/>
                              <a:pt x="2569729" y="1688747"/>
                            </a:cubicBezTo>
                            <a:cubicBezTo>
                              <a:pt x="2584397" y="1666745"/>
                              <a:pt x="2605794" y="1655179"/>
                              <a:pt x="2626879" y="1641122"/>
                            </a:cubicBezTo>
                            <a:cubicBezTo>
                              <a:pt x="2630054" y="1628422"/>
                              <a:pt x="2629909" y="1614388"/>
                              <a:pt x="2636404" y="1603022"/>
                            </a:cubicBezTo>
                            <a:cubicBezTo>
                              <a:pt x="2663999" y="1554731"/>
                              <a:pt x="2674827" y="1586931"/>
                              <a:pt x="2722129" y="1555397"/>
                            </a:cubicBezTo>
                            <a:cubicBezTo>
                              <a:pt x="2750226" y="1536666"/>
                              <a:pt x="2756360" y="1535274"/>
                              <a:pt x="2779279" y="1507772"/>
                            </a:cubicBezTo>
                            <a:cubicBezTo>
                              <a:pt x="2786608" y="1498978"/>
                              <a:pt x="2791979" y="1488722"/>
                              <a:pt x="2798329" y="1479197"/>
                            </a:cubicBezTo>
                            <a:cubicBezTo>
                              <a:pt x="2801504" y="1463322"/>
                              <a:pt x="2804958" y="1447500"/>
                              <a:pt x="2807854" y="1431572"/>
                            </a:cubicBezTo>
                            <a:cubicBezTo>
                              <a:pt x="2812035" y="1408577"/>
                              <a:pt x="2814908" y="1369839"/>
                              <a:pt x="2826904" y="1345847"/>
                            </a:cubicBezTo>
                            <a:cubicBezTo>
                              <a:pt x="2832024" y="1335608"/>
                              <a:pt x="2840834" y="1327511"/>
                              <a:pt x="2845954" y="1317272"/>
                            </a:cubicBezTo>
                            <a:cubicBezTo>
                              <a:pt x="2850444" y="1308292"/>
                              <a:pt x="2851524" y="1297925"/>
                              <a:pt x="2855479" y="1288697"/>
                            </a:cubicBezTo>
                            <a:cubicBezTo>
                              <a:pt x="2861072" y="1275646"/>
                              <a:pt x="2868936" y="1263648"/>
                              <a:pt x="2874529" y="1250597"/>
                            </a:cubicBezTo>
                            <a:cubicBezTo>
                              <a:pt x="2878484" y="1241369"/>
                              <a:pt x="2878485" y="1230376"/>
                              <a:pt x="2884054" y="1222022"/>
                            </a:cubicBezTo>
                            <a:cubicBezTo>
                              <a:pt x="2891526" y="1210814"/>
                              <a:pt x="2903104" y="1202972"/>
                              <a:pt x="2912629" y="1193447"/>
                            </a:cubicBezTo>
                            <a:lnTo>
                              <a:pt x="2931679" y="1136297"/>
                            </a:lnTo>
                            <a:cubicBezTo>
                              <a:pt x="2934854" y="1126772"/>
                              <a:pt x="2939235" y="1117567"/>
                              <a:pt x="2941204" y="1107722"/>
                            </a:cubicBezTo>
                            <a:cubicBezTo>
                              <a:pt x="2944379" y="1091847"/>
                              <a:pt x="2946469" y="1075716"/>
                              <a:pt x="2950729" y="1060097"/>
                            </a:cubicBezTo>
                            <a:cubicBezTo>
                              <a:pt x="2956013" y="1040724"/>
                              <a:pt x="2958640" y="1019655"/>
                              <a:pt x="2969779" y="1002947"/>
                            </a:cubicBezTo>
                            <a:lnTo>
                              <a:pt x="3007879" y="945797"/>
                            </a:lnTo>
                            <a:lnTo>
                              <a:pt x="3026929" y="917222"/>
                            </a:lnTo>
                            <a:cubicBezTo>
                              <a:pt x="3020386" y="799450"/>
                              <a:pt x="3071084" y="752698"/>
                              <a:pt x="2988829" y="736247"/>
                            </a:cubicBezTo>
                            <a:cubicBezTo>
                              <a:pt x="2966814" y="731844"/>
                              <a:pt x="2944379" y="729897"/>
                              <a:pt x="2922154" y="726722"/>
                            </a:cubicBezTo>
                            <a:cubicBezTo>
                              <a:pt x="2925329" y="714022"/>
                              <a:pt x="2923501" y="698844"/>
                              <a:pt x="2931679" y="688622"/>
                            </a:cubicBezTo>
                            <a:cubicBezTo>
                              <a:pt x="2937951" y="680782"/>
                              <a:pt x="2952414" y="685369"/>
                              <a:pt x="2960254" y="679097"/>
                            </a:cubicBezTo>
                            <a:cubicBezTo>
                              <a:pt x="2969193" y="671946"/>
                              <a:pt x="2974184" y="660761"/>
                              <a:pt x="2979304" y="650522"/>
                            </a:cubicBezTo>
                            <a:cubicBezTo>
                              <a:pt x="2986917" y="635297"/>
                              <a:pt x="2994285" y="598089"/>
                              <a:pt x="2998354" y="583847"/>
                            </a:cubicBezTo>
                            <a:cubicBezTo>
                              <a:pt x="3001112" y="574193"/>
                              <a:pt x="3004704" y="564797"/>
                              <a:pt x="3007879" y="555272"/>
                            </a:cubicBezTo>
                            <a:cubicBezTo>
                              <a:pt x="3004704" y="510822"/>
                              <a:pt x="3003561" y="466180"/>
                              <a:pt x="2998354" y="421922"/>
                            </a:cubicBezTo>
                            <a:cubicBezTo>
                              <a:pt x="2997181" y="411951"/>
                              <a:pt x="2985100" y="402669"/>
                              <a:pt x="2988829" y="393347"/>
                            </a:cubicBezTo>
                            <a:cubicBezTo>
                              <a:pt x="2996078" y="375225"/>
                              <a:pt x="3032575" y="372219"/>
                              <a:pt x="3045979" y="364772"/>
                            </a:cubicBezTo>
                            <a:cubicBezTo>
                              <a:pt x="3065993" y="353653"/>
                              <a:pt x="3103129" y="326672"/>
                              <a:pt x="3103129" y="326672"/>
                            </a:cubicBezTo>
                            <a:cubicBezTo>
                              <a:pt x="3124973" y="261139"/>
                              <a:pt x="3100638" y="340371"/>
                              <a:pt x="3122179" y="221897"/>
                            </a:cubicBezTo>
                            <a:cubicBezTo>
                              <a:pt x="3123975" y="212019"/>
                              <a:pt x="3125432" y="201162"/>
                              <a:pt x="3131704" y="193322"/>
                            </a:cubicBezTo>
                            <a:cubicBezTo>
                              <a:pt x="3145133" y="176536"/>
                              <a:pt x="3170030" y="171022"/>
                              <a:pt x="3188854" y="164747"/>
                            </a:cubicBezTo>
                            <a:cubicBezTo>
                              <a:pt x="3198379" y="171097"/>
                              <a:pt x="3214284" y="172790"/>
                              <a:pt x="3217429" y="183797"/>
                            </a:cubicBezTo>
                            <a:cubicBezTo>
                              <a:pt x="3226027" y="213888"/>
                              <a:pt x="3206309" y="294916"/>
                              <a:pt x="3246004" y="326672"/>
                            </a:cubicBezTo>
                            <a:cubicBezTo>
                              <a:pt x="3253844" y="332944"/>
                              <a:pt x="3265054" y="333022"/>
                              <a:pt x="3274579" y="336197"/>
                            </a:cubicBezTo>
                            <a:cubicBezTo>
                              <a:pt x="3297889" y="266268"/>
                              <a:pt x="3279430" y="264848"/>
                              <a:pt x="3322204" y="307622"/>
                            </a:cubicBezTo>
                            <a:cubicBezTo>
                              <a:pt x="3341254" y="301272"/>
                              <a:pt x="3373004" y="307622"/>
                              <a:pt x="3379354" y="288572"/>
                            </a:cubicBezTo>
                            <a:lnTo>
                              <a:pt x="3398404" y="231422"/>
                            </a:lnTo>
                            <a:cubicBezTo>
                              <a:pt x="3395229" y="209197"/>
                              <a:pt x="3407148" y="177796"/>
                              <a:pt x="3388879" y="164747"/>
                            </a:cubicBezTo>
                            <a:cubicBezTo>
                              <a:pt x="3372539" y="153075"/>
                              <a:pt x="3350779" y="177447"/>
                              <a:pt x="3331729" y="183797"/>
                            </a:cubicBezTo>
                            <a:lnTo>
                              <a:pt x="3303154" y="193322"/>
                            </a:lnTo>
                            <a:lnTo>
                              <a:pt x="3274579" y="202847"/>
                            </a:lnTo>
                            <a:cubicBezTo>
                              <a:pt x="3264050" y="171260"/>
                              <a:pt x="3265054" y="184312"/>
                              <a:pt x="3274579" y="174272"/>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フリーフォーム 21"/>
                    <p:cNvSpPr/>
                    <p:nvPr/>
                  </p:nvSpPr>
                  <p:spPr>
                    <a:xfrm>
                      <a:off x="4438650" y="4105275"/>
                      <a:ext cx="476250" cy="723900"/>
                    </a:xfrm>
                    <a:custGeom>
                      <a:avLst/>
                      <a:gdLst>
                        <a:gd name="connsiteX0" fmla="*/ 161925 w 476250"/>
                        <a:gd name="connsiteY0" fmla="*/ 95250 h 723900"/>
                        <a:gd name="connsiteX1" fmla="*/ 200025 w 476250"/>
                        <a:gd name="connsiteY1" fmla="*/ 28575 h 723900"/>
                        <a:gd name="connsiteX2" fmla="*/ 228600 w 476250"/>
                        <a:gd name="connsiteY2" fmla="*/ 47625 h 723900"/>
                        <a:gd name="connsiteX3" fmla="*/ 247650 w 476250"/>
                        <a:gd name="connsiteY3" fmla="*/ 76200 h 723900"/>
                        <a:gd name="connsiteX4" fmla="*/ 304800 w 476250"/>
                        <a:gd name="connsiteY4" fmla="*/ 66675 h 723900"/>
                        <a:gd name="connsiteX5" fmla="*/ 333375 w 476250"/>
                        <a:gd name="connsiteY5" fmla="*/ 38100 h 723900"/>
                        <a:gd name="connsiteX6" fmla="*/ 352425 w 476250"/>
                        <a:gd name="connsiteY6" fmla="*/ 9525 h 723900"/>
                        <a:gd name="connsiteX7" fmla="*/ 381000 w 476250"/>
                        <a:gd name="connsiteY7" fmla="*/ 0 h 723900"/>
                        <a:gd name="connsiteX8" fmla="*/ 419100 w 476250"/>
                        <a:gd name="connsiteY8" fmla="*/ 38100 h 723900"/>
                        <a:gd name="connsiteX9" fmla="*/ 447675 w 476250"/>
                        <a:gd name="connsiteY9" fmla="*/ 66675 h 723900"/>
                        <a:gd name="connsiteX10" fmla="*/ 466725 w 476250"/>
                        <a:gd name="connsiteY10" fmla="*/ 104775 h 723900"/>
                        <a:gd name="connsiteX11" fmla="*/ 390525 w 476250"/>
                        <a:gd name="connsiteY11" fmla="*/ 152400 h 723900"/>
                        <a:gd name="connsiteX12" fmla="*/ 371475 w 476250"/>
                        <a:gd name="connsiteY12" fmla="*/ 209550 h 723900"/>
                        <a:gd name="connsiteX13" fmla="*/ 381000 w 476250"/>
                        <a:gd name="connsiteY13" fmla="*/ 247650 h 723900"/>
                        <a:gd name="connsiteX14" fmla="*/ 409575 w 476250"/>
                        <a:gd name="connsiteY14" fmla="*/ 238125 h 723900"/>
                        <a:gd name="connsiteX15" fmla="*/ 419100 w 476250"/>
                        <a:gd name="connsiteY15" fmla="*/ 266700 h 723900"/>
                        <a:gd name="connsiteX16" fmla="*/ 447675 w 476250"/>
                        <a:gd name="connsiteY16" fmla="*/ 390525 h 723900"/>
                        <a:gd name="connsiteX17" fmla="*/ 476250 w 476250"/>
                        <a:gd name="connsiteY17" fmla="*/ 419100 h 723900"/>
                        <a:gd name="connsiteX18" fmla="*/ 466725 w 476250"/>
                        <a:gd name="connsiteY18" fmla="*/ 457200 h 723900"/>
                        <a:gd name="connsiteX19" fmla="*/ 409575 w 476250"/>
                        <a:gd name="connsiteY19" fmla="*/ 438150 h 723900"/>
                        <a:gd name="connsiteX20" fmla="*/ 333375 w 476250"/>
                        <a:gd name="connsiteY20" fmla="*/ 447675 h 723900"/>
                        <a:gd name="connsiteX21" fmla="*/ 314325 w 476250"/>
                        <a:gd name="connsiteY21" fmla="*/ 504825 h 723900"/>
                        <a:gd name="connsiteX22" fmla="*/ 295275 w 476250"/>
                        <a:gd name="connsiteY22" fmla="*/ 533400 h 723900"/>
                        <a:gd name="connsiteX23" fmla="*/ 285750 w 476250"/>
                        <a:gd name="connsiteY23" fmla="*/ 657225 h 723900"/>
                        <a:gd name="connsiteX24" fmla="*/ 228600 w 476250"/>
                        <a:gd name="connsiteY24" fmla="*/ 685800 h 723900"/>
                        <a:gd name="connsiteX25" fmla="*/ 200025 w 476250"/>
                        <a:gd name="connsiteY25" fmla="*/ 704850 h 723900"/>
                        <a:gd name="connsiteX26" fmla="*/ 142875 w 476250"/>
                        <a:gd name="connsiteY26" fmla="*/ 723900 h 723900"/>
                        <a:gd name="connsiteX27" fmla="*/ 85725 w 476250"/>
                        <a:gd name="connsiteY27" fmla="*/ 714375 h 723900"/>
                        <a:gd name="connsiteX28" fmla="*/ 104775 w 476250"/>
                        <a:gd name="connsiteY28" fmla="*/ 628650 h 723900"/>
                        <a:gd name="connsiteX29" fmla="*/ 95250 w 476250"/>
                        <a:gd name="connsiteY29" fmla="*/ 542925 h 723900"/>
                        <a:gd name="connsiteX30" fmla="*/ 57150 w 476250"/>
                        <a:gd name="connsiteY30" fmla="*/ 533400 h 723900"/>
                        <a:gd name="connsiteX31" fmla="*/ 0 w 476250"/>
                        <a:gd name="connsiteY31" fmla="*/ 457200 h 723900"/>
                        <a:gd name="connsiteX32" fmla="*/ 19050 w 476250"/>
                        <a:gd name="connsiteY32" fmla="*/ 428625 h 723900"/>
                        <a:gd name="connsiteX33" fmla="*/ 47625 w 476250"/>
                        <a:gd name="connsiteY33" fmla="*/ 409575 h 723900"/>
                        <a:gd name="connsiteX34" fmla="*/ 66675 w 476250"/>
                        <a:gd name="connsiteY34" fmla="*/ 371475 h 723900"/>
                        <a:gd name="connsiteX35" fmla="*/ 85725 w 476250"/>
                        <a:gd name="connsiteY35" fmla="*/ 304800 h 723900"/>
                        <a:gd name="connsiteX36" fmla="*/ 95250 w 476250"/>
                        <a:gd name="connsiteY36" fmla="*/ 276225 h 723900"/>
                        <a:gd name="connsiteX37" fmla="*/ 142875 w 476250"/>
                        <a:gd name="connsiteY37" fmla="*/ 190500 h 723900"/>
                        <a:gd name="connsiteX38" fmla="*/ 161925 w 476250"/>
                        <a:gd name="connsiteY38" fmla="*/ 85725 h 723900"/>
                        <a:gd name="connsiteX39" fmla="*/ 180975 w 476250"/>
                        <a:gd name="connsiteY39" fmla="*/ 57150 h 723900"/>
                        <a:gd name="connsiteX40" fmla="*/ 200025 w 476250"/>
                        <a:gd name="connsiteY40" fmla="*/ 47625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6250" h="723900">
                          <a:moveTo>
                            <a:pt x="161925" y="95250"/>
                          </a:moveTo>
                          <a:cubicBezTo>
                            <a:pt x="165767" y="76040"/>
                            <a:pt x="163586" y="28575"/>
                            <a:pt x="200025" y="28575"/>
                          </a:cubicBezTo>
                          <a:cubicBezTo>
                            <a:pt x="211473" y="28575"/>
                            <a:pt x="219075" y="41275"/>
                            <a:pt x="228600" y="47625"/>
                          </a:cubicBezTo>
                          <a:cubicBezTo>
                            <a:pt x="234950" y="57150"/>
                            <a:pt x="238711" y="69049"/>
                            <a:pt x="247650" y="76200"/>
                          </a:cubicBezTo>
                          <a:cubicBezTo>
                            <a:pt x="272513" y="96090"/>
                            <a:pt x="284486" y="83603"/>
                            <a:pt x="304800" y="66675"/>
                          </a:cubicBezTo>
                          <a:cubicBezTo>
                            <a:pt x="315148" y="58051"/>
                            <a:pt x="324751" y="48448"/>
                            <a:pt x="333375" y="38100"/>
                          </a:cubicBezTo>
                          <a:cubicBezTo>
                            <a:pt x="340704" y="29306"/>
                            <a:pt x="343486" y="16676"/>
                            <a:pt x="352425" y="9525"/>
                          </a:cubicBezTo>
                          <a:cubicBezTo>
                            <a:pt x="360265" y="3253"/>
                            <a:pt x="371475" y="3175"/>
                            <a:pt x="381000" y="0"/>
                          </a:cubicBezTo>
                          <a:cubicBezTo>
                            <a:pt x="435429" y="18143"/>
                            <a:pt x="390071" y="-5443"/>
                            <a:pt x="419100" y="38100"/>
                          </a:cubicBezTo>
                          <a:cubicBezTo>
                            <a:pt x="426572" y="49308"/>
                            <a:pt x="439845" y="55714"/>
                            <a:pt x="447675" y="66675"/>
                          </a:cubicBezTo>
                          <a:cubicBezTo>
                            <a:pt x="455928" y="78229"/>
                            <a:pt x="460375" y="92075"/>
                            <a:pt x="466725" y="104775"/>
                          </a:cubicBezTo>
                          <a:cubicBezTo>
                            <a:pt x="417995" y="114521"/>
                            <a:pt x="414633" y="104185"/>
                            <a:pt x="390525" y="152400"/>
                          </a:cubicBezTo>
                          <a:cubicBezTo>
                            <a:pt x="381545" y="170361"/>
                            <a:pt x="371475" y="209550"/>
                            <a:pt x="371475" y="209550"/>
                          </a:cubicBezTo>
                          <a:cubicBezTo>
                            <a:pt x="374650" y="222250"/>
                            <a:pt x="370527" y="239795"/>
                            <a:pt x="381000" y="247650"/>
                          </a:cubicBezTo>
                          <a:cubicBezTo>
                            <a:pt x="389032" y="253674"/>
                            <a:pt x="400595" y="233635"/>
                            <a:pt x="409575" y="238125"/>
                          </a:cubicBezTo>
                          <a:cubicBezTo>
                            <a:pt x="418555" y="242615"/>
                            <a:pt x="415925" y="257175"/>
                            <a:pt x="419100" y="266700"/>
                          </a:cubicBezTo>
                          <a:cubicBezTo>
                            <a:pt x="421719" y="285036"/>
                            <a:pt x="430242" y="373092"/>
                            <a:pt x="447675" y="390525"/>
                          </a:cubicBezTo>
                          <a:lnTo>
                            <a:pt x="476250" y="419100"/>
                          </a:lnTo>
                          <a:cubicBezTo>
                            <a:pt x="473075" y="431800"/>
                            <a:pt x="479312" y="453604"/>
                            <a:pt x="466725" y="457200"/>
                          </a:cubicBezTo>
                          <a:cubicBezTo>
                            <a:pt x="447417" y="462717"/>
                            <a:pt x="409575" y="438150"/>
                            <a:pt x="409575" y="438150"/>
                          </a:cubicBezTo>
                          <a:cubicBezTo>
                            <a:pt x="384175" y="441325"/>
                            <a:pt x="354345" y="432996"/>
                            <a:pt x="333375" y="447675"/>
                          </a:cubicBezTo>
                          <a:cubicBezTo>
                            <a:pt x="316924" y="459190"/>
                            <a:pt x="325464" y="488117"/>
                            <a:pt x="314325" y="504825"/>
                          </a:cubicBezTo>
                          <a:lnTo>
                            <a:pt x="295275" y="533400"/>
                          </a:lnTo>
                          <a:cubicBezTo>
                            <a:pt x="292100" y="574675"/>
                            <a:pt x="296416" y="617226"/>
                            <a:pt x="285750" y="657225"/>
                          </a:cubicBezTo>
                          <a:cubicBezTo>
                            <a:pt x="281550" y="672973"/>
                            <a:pt x="239330" y="680435"/>
                            <a:pt x="228600" y="685800"/>
                          </a:cubicBezTo>
                          <a:cubicBezTo>
                            <a:pt x="218361" y="690920"/>
                            <a:pt x="210486" y="700201"/>
                            <a:pt x="200025" y="704850"/>
                          </a:cubicBezTo>
                          <a:cubicBezTo>
                            <a:pt x="181675" y="713005"/>
                            <a:pt x="142875" y="723900"/>
                            <a:pt x="142875" y="723900"/>
                          </a:cubicBezTo>
                          <a:cubicBezTo>
                            <a:pt x="123825" y="720725"/>
                            <a:pt x="96950" y="730090"/>
                            <a:pt x="85725" y="714375"/>
                          </a:cubicBezTo>
                          <a:cubicBezTo>
                            <a:pt x="78105" y="703707"/>
                            <a:pt x="98914" y="646233"/>
                            <a:pt x="104775" y="628650"/>
                          </a:cubicBezTo>
                          <a:cubicBezTo>
                            <a:pt x="101600" y="600075"/>
                            <a:pt x="108108" y="568641"/>
                            <a:pt x="95250" y="542925"/>
                          </a:cubicBezTo>
                          <a:cubicBezTo>
                            <a:pt x="89396" y="531216"/>
                            <a:pt x="65669" y="543339"/>
                            <a:pt x="57150" y="533400"/>
                          </a:cubicBezTo>
                          <a:cubicBezTo>
                            <a:pt x="-31125" y="430412"/>
                            <a:pt x="101835" y="508118"/>
                            <a:pt x="0" y="457200"/>
                          </a:cubicBezTo>
                          <a:cubicBezTo>
                            <a:pt x="6350" y="447675"/>
                            <a:pt x="10955" y="436720"/>
                            <a:pt x="19050" y="428625"/>
                          </a:cubicBezTo>
                          <a:cubicBezTo>
                            <a:pt x="27145" y="420530"/>
                            <a:pt x="40296" y="418369"/>
                            <a:pt x="47625" y="409575"/>
                          </a:cubicBezTo>
                          <a:cubicBezTo>
                            <a:pt x="56715" y="398667"/>
                            <a:pt x="61082" y="384526"/>
                            <a:pt x="66675" y="371475"/>
                          </a:cubicBezTo>
                          <a:cubicBezTo>
                            <a:pt x="76463" y="348637"/>
                            <a:pt x="78820" y="328967"/>
                            <a:pt x="85725" y="304800"/>
                          </a:cubicBezTo>
                          <a:cubicBezTo>
                            <a:pt x="88483" y="295146"/>
                            <a:pt x="90374" y="285002"/>
                            <a:pt x="95250" y="276225"/>
                          </a:cubicBezTo>
                          <a:cubicBezTo>
                            <a:pt x="149837" y="177969"/>
                            <a:pt x="121322" y="255158"/>
                            <a:pt x="142875" y="190500"/>
                          </a:cubicBezTo>
                          <a:cubicBezTo>
                            <a:pt x="146158" y="164233"/>
                            <a:pt x="147242" y="115091"/>
                            <a:pt x="161925" y="85725"/>
                          </a:cubicBezTo>
                          <a:cubicBezTo>
                            <a:pt x="167045" y="75486"/>
                            <a:pt x="172880" y="65245"/>
                            <a:pt x="180975" y="57150"/>
                          </a:cubicBezTo>
                          <a:cubicBezTo>
                            <a:pt x="185995" y="52130"/>
                            <a:pt x="193675" y="50800"/>
                            <a:pt x="200025" y="47625"/>
                          </a:cubicBezTo>
                        </a:path>
                      </a:pathLst>
                    </a:custGeom>
                    <a:solidFill>
                      <a:srgbClr val="00A474"/>
                    </a:solidFill>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5" name="フリーフォーム 24"/>
                  <p:cNvSpPr/>
                  <p:nvPr/>
                </p:nvSpPr>
                <p:spPr>
                  <a:xfrm>
                    <a:off x="1922413" y="5349240"/>
                    <a:ext cx="793355" cy="1134805"/>
                  </a:xfrm>
                  <a:custGeom>
                    <a:avLst/>
                    <a:gdLst>
                      <a:gd name="connsiteX0" fmla="*/ 125843 w 793355"/>
                      <a:gd name="connsiteY0" fmla="*/ 178308 h 1134805"/>
                      <a:gd name="connsiteX1" fmla="*/ 166991 w 793355"/>
                      <a:gd name="connsiteY1" fmla="*/ 155448 h 1134805"/>
                      <a:gd name="connsiteX2" fmla="*/ 171563 w 793355"/>
                      <a:gd name="connsiteY2" fmla="*/ 141732 h 1134805"/>
                      <a:gd name="connsiteX3" fmla="*/ 166991 w 793355"/>
                      <a:gd name="connsiteY3" fmla="*/ 128016 h 1134805"/>
                      <a:gd name="connsiteX4" fmla="*/ 198995 w 793355"/>
                      <a:gd name="connsiteY4" fmla="*/ 109728 h 1134805"/>
                      <a:gd name="connsiteX5" fmla="*/ 230999 w 793355"/>
                      <a:gd name="connsiteY5" fmla="*/ 118872 h 1134805"/>
                      <a:gd name="connsiteX6" fmla="*/ 258431 w 793355"/>
                      <a:gd name="connsiteY6" fmla="*/ 109728 h 1134805"/>
                      <a:gd name="connsiteX7" fmla="*/ 272147 w 793355"/>
                      <a:gd name="connsiteY7" fmla="*/ 32004 h 1134805"/>
                      <a:gd name="connsiteX8" fmla="*/ 290435 w 793355"/>
                      <a:gd name="connsiteY8" fmla="*/ 27432 h 1134805"/>
                      <a:gd name="connsiteX9" fmla="*/ 308723 w 793355"/>
                      <a:gd name="connsiteY9" fmla="*/ 13716 h 1134805"/>
                      <a:gd name="connsiteX10" fmla="*/ 345299 w 793355"/>
                      <a:gd name="connsiteY10" fmla="*/ 0 h 1134805"/>
                      <a:gd name="connsiteX11" fmla="*/ 413879 w 793355"/>
                      <a:gd name="connsiteY11" fmla="*/ 4572 h 1134805"/>
                      <a:gd name="connsiteX12" fmla="*/ 427595 w 793355"/>
                      <a:gd name="connsiteY12" fmla="*/ 9144 h 1134805"/>
                      <a:gd name="connsiteX13" fmla="*/ 441311 w 793355"/>
                      <a:gd name="connsiteY13" fmla="*/ 22860 h 1134805"/>
                      <a:gd name="connsiteX14" fmla="*/ 445883 w 793355"/>
                      <a:gd name="connsiteY14" fmla="*/ 86868 h 1134805"/>
                      <a:gd name="connsiteX15" fmla="*/ 473315 w 793355"/>
                      <a:gd name="connsiteY15" fmla="*/ 105156 h 1134805"/>
                      <a:gd name="connsiteX16" fmla="*/ 487031 w 793355"/>
                      <a:gd name="connsiteY16" fmla="*/ 114300 h 1134805"/>
                      <a:gd name="connsiteX17" fmla="*/ 500747 w 793355"/>
                      <a:gd name="connsiteY17" fmla="*/ 123444 h 1134805"/>
                      <a:gd name="connsiteX18" fmla="*/ 514463 w 793355"/>
                      <a:gd name="connsiteY18" fmla="*/ 141732 h 1134805"/>
                      <a:gd name="connsiteX19" fmla="*/ 605903 w 793355"/>
                      <a:gd name="connsiteY19" fmla="*/ 137160 h 1134805"/>
                      <a:gd name="connsiteX20" fmla="*/ 624191 w 793355"/>
                      <a:gd name="connsiteY20" fmla="*/ 132588 h 1134805"/>
                      <a:gd name="connsiteX21" fmla="*/ 642479 w 793355"/>
                      <a:gd name="connsiteY21" fmla="*/ 100584 h 1134805"/>
                      <a:gd name="connsiteX22" fmla="*/ 669911 w 793355"/>
                      <a:gd name="connsiteY22" fmla="*/ 105156 h 1134805"/>
                      <a:gd name="connsiteX23" fmla="*/ 674483 w 793355"/>
                      <a:gd name="connsiteY23" fmla="*/ 123444 h 1134805"/>
                      <a:gd name="connsiteX24" fmla="*/ 688199 w 793355"/>
                      <a:gd name="connsiteY24" fmla="*/ 132588 h 1134805"/>
                      <a:gd name="connsiteX25" fmla="*/ 692771 w 793355"/>
                      <a:gd name="connsiteY25" fmla="*/ 146304 h 1134805"/>
                      <a:gd name="connsiteX26" fmla="*/ 688199 w 793355"/>
                      <a:gd name="connsiteY26" fmla="*/ 192024 h 1134805"/>
                      <a:gd name="connsiteX27" fmla="*/ 674483 w 793355"/>
                      <a:gd name="connsiteY27" fmla="*/ 201168 h 1134805"/>
                      <a:gd name="connsiteX28" fmla="*/ 637907 w 793355"/>
                      <a:gd name="connsiteY28" fmla="*/ 210312 h 1134805"/>
                      <a:gd name="connsiteX29" fmla="*/ 628763 w 793355"/>
                      <a:gd name="connsiteY29" fmla="*/ 224028 h 1134805"/>
                      <a:gd name="connsiteX30" fmla="*/ 642479 w 793355"/>
                      <a:gd name="connsiteY30" fmla="*/ 251460 h 1134805"/>
                      <a:gd name="connsiteX31" fmla="*/ 669911 w 793355"/>
                      <a:gd name="connsiteY31" fmla="*/ 260604 h 1134805"/>
                      <a:gd name="connsiteX32" fmla="*/ 761351 w 793355"/>
                      <a:gd name="connsiteY32" fmla="*/ 260604 h 1134805"/>
                      <a:gd name="connsiteX33" fmla="*/ 756779 w 793355"/>
                      <a:gd name="connsiteY33" fmla="*/ 274320 h 1134805"/>
                      <a:gd name="connsiteX34" fmla="*/ 743063 w 793355"/>
                      <a:gd name="connsiteY34" fmla="*/ 301752 h 1134805"/>
                      <a:gd name="connsiteX35" fmla="*/ 761351 w 793355"/>
                      <a:gd name="connsiteY35" fmla="*/ 329184 h 1134805"/>
                      <a:gd name="connsiteX36" fmla="*/ 765923 w 793355"/>
                      <a:gd name="connsiteY36" fmla="*/ 342900 h 1134805"/>
                      <a:gd name="connsiteX37" fmla="*/ 775067 w 793355"/>
                      <a:gd name="connsiteY37" fmla="*/ 361188 h 1134805"/>
                      <a:gd name="connsiteX38" fmla="*/ 770495 w 793355"/>
                      <a:gd name="connsiteY38" fmla="*/ 374904 h 1134805"/>
                      <a:gd name="connsiteX39" fmla="*/ 793355 w 793355"/>
                      <a:gd name="connsiteY39" fmla="*/ 402336 h 1134805"/>
                      <a:gd name="connsiteX40" fmla="*/ 784211 w 793355"/>
                      <a:gd name="connsiteY40" fmla="*/ 452628 h 1134805"/>
                      <a:gd name="connsiteX41" fmla="*/ 752207 w 793355"/>
                      <a:gd name="connsiteY41" fmla="*/ 475488 h 1134805"/>
                      <a:gd name="connsiteX42" fmla="*/ 706487 w 793355"/>
                      <a:gd name="connsiteY42" fmla="*/ 512064 h 1134805"/>
                      <a:gd name="connsiteX43" fmla="*/ 692771 w 793355"/>
                      <a:gd name="connsiteY43" fmla="*/ 544068 h 1134805"/>
                      <a:gd name="connsiteX44" fmla="*/ 688199 w 793355"/>
                      <a:gd name="connsiteY44" fmla="*/ 557784 h 1134805"/>
                      <a:gd name="connsiteX45" fmla="*/ 683627 w 793355"/>
                      <a:gd name="connsiteY45" fmla="*/ 576072 h 1134805"/>
                      <a:gd name="connsiteX46" fmla="*/ 674483 w 793355"/>
                      <a:gd name="connsiteY46" fmla="*/ 589788 h 1134805"/>
                      <a:gd name="connsiteX47" fmla="*/ 665339 w 793355"/>
                      <a:gd name="connsiteY47" fmla="*/ 617220 h 1134805"/>
                      <a:gd name="connsiteX48" fmla="*/ 660767 w 793355"/>
                      <a:gd name="connsiteY48" fmla="*/ 630936 h 1134805"/>
                      <a:gd name="connsiteX49" fmla="*/ 656195 w 793355"/>
                      <a:gd name="connsiteY49" fmla="*/ 644652 h 1134805"/>
                      <a:gd name="connsiteX50" fmla="*/ 642479 w 793355"/>
                      <a:gd name="connsiteY50" fmla="*/ 672084 h 1134805"/>
                      <a:gd name="connsiteX51" fmla="*/ 633335 w 793355"/>
                      <a:gd name="connsiteY51" fmla="*/ 690372 h 1134805"/>
                      <a:gd name="connsiteX52" fmla="*/ 624191 w 793355"/>
                      <a:gd name="connsiteY52" fmla="*/ 717804 h 1134805"/>
                      <a:gd name="connsiteX53" fmla="*/ 619619 w 793355"/>
                      <a:gd name="connsiteY53" fmla="*/ 731520 h 1134805"/>
                      <a:gd name="connsiteX54" fmla="*/ 610475 w 793355"/>
                      <a:gd name="connsiteY54" fmla="*/ 781812 h 1134805"/>
                      <a:gd name="connsiteX55" fmla="*/ 605903 w 793355"/>
                      <a:gd name="connsiteY55" fmla="*/ 882396 h 1134805"/>
                      <a:gd name="connsiteX56" fmla="*/ 583043 w 793355"/>
                      <a:gd name="connsiteY56" fmla="*/ 923544 h 1134805"/>
                      <a:gd name="connsiteX57" fmla="*/ 578471 w 793355"/>
                      <a:gd name="connsiteY57" fmla="*/ 937260 h 1134805"/>
                      <a:gd name="connsiteX58" fmla="*/ 564755 w 793355"/>
                      <a:gd name="connsiteY58" fmla="*/ 964692 h 1134805"/>
                      <a:gd name="connsiteX59" fmla="*/ 560183 w 793355"/>
                      <a:gd name="connsiteY59" fmla="*/ 1001268 h 1134805"/>
                      <a:gd name="connsiteX60" fmla="*/ 546467 w 793355"/>
                      <a:gd name="connsiteY60" fmla="*/ 1005840 h 1134805"/>
                      <a:gd name="connsiteX61" fmla="*/ 509891 w 793355"/>
                      <a:gd name="connsiteY61" fmla="*/ 996696 h 1134805"/>
                      <a:gd name="connsiteX62" fmla="*/ 500747 w 793355"/>
                      <a:gd name="connsiteY62" fmla="*/ 982980 h 1134805"/>
                      <a:gd name="connsiteX63" fmla="*/ 459599 w 793355"/>
                      <a:gd name="connsiteY63" fmla="*/ 1001268 h 1134805"/>
                      <a:gd name="connsiteX64" fmla="*/ 468743 w 793355"/>
                      <a:gd name="connsiteY64" fmla="*/ 1033272 h 1134805"/>
                      <a:gd name="connsiteX65" fmla="*/ 477887 w 793355"/>
                      <a:gd name="connsiteY65" fmla="*/ 1051560 h 1134805"/>
                      <a:gd name="connsiteX66" fmla="*/ 436739 w 793355"/>
                      <a:gd name="connsiteY66" fmla="*/ 1069848 h 1134805"/>
                      <a:gd name="connsiteX67" fmla="*/ 423023 w 793355"/>
                      <a:gd name="connsiteY67" fmla="*/ 1074420 h 1134805"/>
                      <a:gd name="connsiteX68" fmla="*/ 409307 w 793355"/>
                      <a:gd name="connsiteY68" fmla="*/ 1083564 h 1134805"/>
                      <a:gd name="connsiteX69" fmla="*/ 377303 w 793355"/>
                      <a:gd name="connsiteY69" fmla="*/ 1106424 h 1134805"/>
                      <a:gd name="connsiteX70" fmla="*/ 354443 w 793355"/>
                      <a:gd name="connsiteY70" fmla="*/ 1120140 h 1134805"/>
                      <a:gd name="connsiteX71" fmla="*/ 368159 w 793355"/>
                      <a:gd name="connsiteY71" fmla="*/ 1092708 h 1134805"/>
                      <a:gd name="connsiteX72" fmla="*/ 377303 w 793355"/>
                      <a:gd name="connsiteY72" fmla="*/ 1065276 h 1134805"/>
                      <a:gd name="connsiteX73" fmla="*/ 381875 w 793355"/>
                      <a:gd name="connsiteY73" fmla="*/ 1051560 h 1134805"/>
                      <a:gd name="connsiteX74" fmla="*/ 391019 w 793355"/>
                      <a:gd name="connsiteY74" fmla="*/ 1037844 h 1134805"/>
                      <a:gd name="connsiteX75" fmla="*/ 377303 w 793355"/>
                      <a:gd name="connsiteY75" fmla="*/ 969264 h 1134805"/>
                      <a:gd name="connsiteX76" fmla="*/ 368159 w 793355"/>
                      <a:gd name="connsiteY76" fmla="*/ 955548 h 1134805"/>
                      <a:gd name="connsiteX77" fmla="*/ 359015 w 793355"/>
                      <a:gd name="connsiteY77" fmla="*/ 928116 h 1134805"/>
                      <a:gd name="connsiteX78" fmla="*/ 377303 w 793355"/>
                      <a:gd name="connsiteY78" fmla="*/ 918972 h 1134805"/>
                      <a:gd name="connsiteX79" fmla="*/ 391019 w 793355"/>
                      <a:gd name="connsiteY79" fmla="*/ 914400 h 1134805"/>
                      <a:gd name="connsiteX80" fmla="*/ 386447 w 793355"/>
                      <a:gd name="connsiteY80" fmla="*/ 882396 h 1134805"/>
                      <a:gd name="connsiteX81" fmla="*/ 381875 w 793355"/>
                      <a:gd name="connsiteY81" fmla="*/ 864108 h 1134805"/>
                      <a:gd name="connsiteX82" fmla="*/ 368159 w 793355"/>
                      <a:gd name="connsiteY82" fmla="*/ 859536 h 1134805"/>
                      <a:gd name="connsiteX83" fmla="*/ 340727 w 793355"/>
                      <a:gd name="connsiteY83" fmla="*/ 864108 h 1134805"/>
                      <a:gd name="connsiteX84" fmla="*/ 359015 w 793355"/>
                      <a:gd name="connsiteY84" fmla="*/ 914400 h 1134805"/>
                      <a:gd name="connsiteX85" fmla="*/ 327011 w 793355"/>
                      <a:gd name="connsiteY85" fmla="*/ 928116 h 1134805"/>
                      <a:gd name="connsiteX86" fmla="*/ 345299 w 793355"/>
                      <a:gd name="connsiteY86" fmla="*/ 900684 h 1134805"/>
                      <a:gd name="connsiteX87" fmla="*/ 331583 w 793355"/>
                      <a:gd name="connsiteY87" fmla="*/ 905256 h 1134805"/>
                      <a:gd name="connsiteX88" fmla="*/ 317867 w 793355"/>
                      <a:gd name="connsiteY88" fmla="*/ 932688 h 1134805"/>
                      <a:gd name="connsiteX89" fmla="*/ 313295 w 793355"/>
                      <a:gd name="connsiteY89" fmla="*/ 946404 h 1134805"/>
                      <a:gd name="connsiteX90" fmla="*/ 299579 w 793355"/>
                      <a:gd name="connsiteY90" fmla="*/ 950976 h 1134805"/>
                      <a:gd name="connsiteX91" fmla="*/ 304151 w 793355"/>
                      <a:gd name="connsiteY91" fmla="*/ 1014984 h 1134805"/>
                      <a:gd name="connsiteX92" fmla="*/ 322439 w 793355"/>
                      <a:gd name="connsiteY92" fmla="*/ 1042416 h 1134805"/>
                      <a:gd name="connsiteX93" fmla="*/ 336155 w 793355"/>
                      <a:gd name="connsiteY93" fmla="*/ 1069848 h 1134805"/>
                      <a:gd name="connsiteX94" fmla="*/ 327011 w 793355"/>
                      <a:gd name="connsiteY94" fmla="*/ 1083564 h 1134805"/>
                      <a:gd name="connsiteX95" fmla="*/ 272147 w 793355"/>
                      <a:gd name="connsiteY95" fmla="*/ 1065276 h 1134805"/>
                      <a:gd name="connsiteX96" fmla="*/ 258431 w 793355"/>
                      <a:gd name="connsiteY96" fmla="*/ 1060704 h 1134805"/>
                      <a:gd name="connsiteX97" fmla="*/ 244715 w 793355"/>
                      <a:gd name="connsiteY97" fmla="*/ 1046988 h 1134805"/>
                      <a:gd name="connsiteX98" fmla="*/ 240143 w 793355"/>
                      <a:gd name="connsiteY98" fmla="*/ 1033272 h 1134805"/>
                      <a:gd name="connsiteX99" fmla="*/ 208139 w 793355"/>
                      <a:gd name="connsiteY99" fmla="*/ 1019556 h 1134805"/>
                      <a:gd name="connsiteX100" fmla="*/ 198995 w 793355"/>
                      <a:gd name="connsiteY100" fmla="*/ 960120 h 1134805"/>
                      <a:gd name="connsiteX101" fmla="*/ 221855 w 793355"/>
                      <a:gd name="connsiteY101" fmla="*/ 955548 h 1134805"/>
                      <a:gd name="connsiteX102" fmla="*/ 217283 w 793355"/>
                      <a:gd name="connsiteY102" fmla="*/ 850392 h 1134805"/>
                      <a:gd name="connsiteX103" fmla="*/ 203567 w 793355"/>
                      <a:gd name="connsiteY103" fmla="*/ 822960 h 1134805"/>
                      <a:gd name="connsiteX104" fmla="*/ 189851 w 793355"/>
                      <a:gd name="connsiteY104" fmla="*/ 818388 h 1134805"/>
                      <a:gd name="connsiteX105" fmla="*/ 185279 w 793355"/>
                      <a:gd name="connsiteY105" fmla="*/ 740664 h 1134805"/>
                      <a:gd name="connsiteX106" fmla="*/ 217283 w 793355"/>
                      <a:gd name="connsiteY106" fmla="*/ 726948 h 1134805"/>
                      <a:gd name="connsiteX107" fmla="*/ 240143 w 793355"/>
                      <a:gd name="connsiteY107" fmla="*/ 699516 h 1134805"/>
                      <a:gd name="connsiteX108" fmla="*/ 263003 w 793355"/>
                      <a:gd name="connsiteY108" fmla="*/ 658368 h 1134805"/>
                      <a:gd name="connsiteX109" fmla="*/ 272147 w 793355"/>
                      <a:gd name="connsiteY109" fmla="*/ 612648 h 1134805"/>
                      <a:gd name="connsiteX110" fmla="*/ 290435 w 793355"/>
                      <a:gd name="connsiteY110" fmla="*/ 585216 h 1134805"/>
                      <a:gd name="connsiteX111" fmla="*/ 299579 w 793355"/>
                      <a:gd name="connsiteY111" fmla="*/ 571500 h 1134805"/>
                      <a:gd name="connsiteX112" fmla="*/ 336155 w 793355"/>
                      <a:gd name="connsiteY112" fmla="*/ 530352 h 1134805"/>
                      <a:gd name="connsiteX113" fmla="*/ 331583 w 793355"/>
                      <a:gd name="connsiteY113" fmla="*/ 498348 h 1134805"/>
                      <a:gd name="connsiteX114" fmla="*/ 308723 w 793355"/>
                      <a:gd name="connsiteY114" fmla="*/ 502920 h 1134805"/>
                      <a:gd name="connsiteX115" fmla="*/ 299579 w 793355"/>
                      <a:gd name="connsiteY115" fmla="*/ 516636 h 1134805"/>
                      <a:gd name="connsiteX116" fmla="*/ 272147 w 793355"/>
                      <a:gd name="connsiteY116" fmla="*/ 534924 h 1134805"/>
                      <a:gd name="connsiteX117" fmla="*/ 267575 w 793355"/>
                      <a:gd name="connsiteY117" fmla="*/ 521208 h 1134805"/>
                      <a:gd name="connsiteX118" fmla="*/ 281291 w 793355"/>
                      <a:gd name="connsiteY118" fmla="*/ 507492 h 1134805"/>
                      <a:gd name="connsiteX119" fmla="*/ 313295 w 793355"/>
                      <a:gd name="connsiteY119" fmla="*/ 489204 h 1134805"/>
                      <a:gd name="connsiteX120" fmla="*/ 322439 w 793355"/>
                      <a:gd name="connsiteY120" fmla="*/ 470916 h 1134805"/>
                      <a:gd name="connsiteX121" fmla="*/ 331583 w 793355"/>
                      <a:gd name="connsiteY121" fmla="*/ 457200 h 1134805"/>
                      <a:gd name="connsiteX122" fmla="*/ 317867 w 793355"/>
                      <a:gd name="connsiteY122" fmla="*/ 425196 h 1134805"/>
                      <a:gd name="connsiteX123" fmla="*/ 304151 w 793355"/>
                      <a:gd name="connsiteY123" fmla="*/ 420624 h 1134805"/>
                      <a:gd name="connsiteX124" fmla="*/ 295007 w 793355"/>
                      <a:gd name="connsiteY124" fmla="*/ 406908 h 1134805"/>
                      <a:gd name="connsiteX125" fmla="*/ 290435 w 793355"/>
                      <a:gd name="connsiteY125" fmla="*/ 393192 h 1134805"/>
                      <a:gd name="connsiteX126" fmla="*/ 267575 w 793355"/>
                      <a:gd name="connsiteY126" fmla="*/ 352044 h 1134805"/>
                      <a:gd name="connsiteX127" fmla="*/ 263003 w 793355"/>
                      <a:gd name="connsiteY127" fmla="*/ 333756 h 1134805"/>
                      <a:gd name="connsiteX128" fmla="*/ 258431 w 793355"/>
                      <a:gd name="connsiteY128" fmla="*/ 310896 h 1134805"/>
                      <a:gd name="connsiteX129" fmla="*/ 240143 w 793355"/>
                      <a:gd name="connsiteY129" fmla="*/ 306324 h 1134805"/>
                      <a:gd name="connsiteX130" fmla="*/ 203567 w 793355"/>
                      <a:gd name="connsiteY130" fmla="*/ 310896 h 1134805"/>
                      <a:gd name="connsiteX131" fmla="*/ 198995 w 793355"/>
                      <a:gd name="connsiteY131" fmla="*/ 324612 h 1134805"/>
                      <a:gd name="connsiteX132" fmla="*/ 194423 w 793355"/>
                      <a:gd name="connsiteY132" fmla="*/ 384048 h 1134805"/>
                      <a:gd name="connsiteX133" fmla="*/ 171563 w 793355"/>
                      <a:gd name="connsiteY133" fmla="*/ 406908 h 1134805"/>
                      <a:gd name="connsiteX134" fmla="*/ 166991 w 793355"/>
                      <a:gd name="connsiteY134" fmla="*/ 420624 h 1134805"/>
                      <a:gd name="connsiteX135" fmla="*/ 198995 w 793355"/>
                      <a:gd name="connsiteY135" fmla="*/ 416052 h 1134805"/>
                      <a:gd name="connsiteX136" fmla="*/ 226427 w 793355"/>
                      <a:gd name="connsiteY136" fmla="*/ 406908 h 1134805"/>
                      <a:gd name="connsiteX137" fmla="*/ 249287 w 793355"/>
                      <a:gd name="connsiteY137" fmla="*/ 429768 h 1134805"/>
                      <a:gd name="connsiteX138" fmla="*/ 258431 w 793355"/>
                      <a:gd name="connsiteY138" fmla="*/ 457200 h 1134805"/>
                      <a:gd name="connsiteX139" fmla="*/ 253859 w 793355"/>
                      <a:gd name="connsiteY139" fmla="*/ 489204 h 1134805"/>
                      <a:gd name="connsiteX140" fmla="*/ 240143 w 793355"/>
                      <a:gd name="connsiteY140" fmla="*/ 498348 h 1134805"/>
                      <a:gd name="connsiteX141" fmla="*/ 189851 w 793355"/>
                      <a:gd name="connsiteY141" fmla="*/ 507492 h 1134805"/>
                      <a:gd name="connsiteX142" fmla="*/ 171563 w 793355"/>
                      <a:gd name="connsiteY142" fmla="*/ 448056 h 1134805"/>
                      <a:gd name="connsiteX143" fmla="*/ 144131 w 793355"/>
                      <a:gd name="connsiteY143" fmla="*/ 457200 h 1134805"/>
                      <a:gd name="connsiteX144" fmla="*/ 116699 w 793355"/>
                      <a:gd name="connsiteY144" fmla="*/ 470916 h 1134805"/>
                      <a:gd name="connsiteX145" fmla="*/ 84695 w 793355"/>
                      <a:gd name="connsiteY145" fmla="*/ 484632 h 1134805"/>
                      <a:gd name="connsiteX146" fmla="*/ 48119 w 793355"/>
                      <a:gd name="connsiteY146" fmla="*/ 525780 h 1134805"/>
                      <a:gd name="connsiteX147" fmla="*/ 43547 w 793355"/>
                      <a:gd name="connsiteY147" fmla="*/ 512064 h 1134805"/>
                      <a:gd name="connsiteX148" fmla="*/ 38975 w 793355"/>
                      <a:gd name="connsiteY148" fmla="*/ 420624 h 1134805"/>
                      <a:gd name="connsiteX149" fmla="*/ 25259 w 793355"/>
                      <a:gd name="connsiteY149" fmla="*/ 406908 h 1134805"/>
                      <a:gd name="connsiteX150" fmla="*/ 6971 w 793355"/>
                      <a:gd name="connsiteY150" fmla="*/ 379476 h 1134805"/>
                      <a:gd name="connsiteX151" fmla="*/ 11543 w 793355"/>
                      <a:gd name="connsiteY151" fmla="*/ 324612 h 1134805"/>
                      <a:gd name="connsiteX152" fmla="*/ 2399 w 793355"/>
                      <a:gd name="connsiteY152" fmla="*/ 274320 h 1134805"/>
                      <a:gd name="connsiteX153" fmla="*/ 6971 w 793355"/>
                      <a:gd name="connsiteY153" fmla="*/ 214884 h 1134805"/>
                      <a:gd name="connsiteX154" fmla="*/ 66407 w 793355"/>
                      <a:gd name="connsiteY154" fmla="*/ 233172 h 1134805"/>
                      <a:gd name="connsiteX155" fmla="*/ 75551 w 793355"/>
                      <a:gd name="connsiteY155" fmla="*/ 219456 h 1134805"/>
                      <a:gd name="connsiteX156" fmla="*/ 93839 w 793355"/>
                      <a:gd name="connsiteY156" fmla="*/ 155448 h 1134805"/>
                      <a:gd name="connsiteX157" fmla="*/ 125843 w 793355"/>
                      <a:gd name="connsiteY157" fmla="*/ 160020 h 1134805"/>
                      <a:gd name="connsiteX158" fmla="*/ 139559 w 793355"/>
                      <a:gd name="connsiteY158" fmla="*/ 169164 h 1134805"/>
                      <a:gd name="connsiteX159" fmla="*/ 176135 w 793355"/>
                      <a:gd name="connsiteY159" fmla="*/ 164592 h 1134805"/>
                      <a:gd name="connsiteX160" fmla="*/ 198995 w 793355"/>
                      <a:gd name="connsiteY160" fmla="*/ 118872 h 113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793355" h="1134805">
                        <a:moveTo>
                          <a:pt x="125843" y="178308"/>
                        </a:moveTo>
                        <a:cubicBezTo>
                          <a:pt x="126032" y="178213"/>
                          <a:pt x="162053" y="161621"/>
                          <a:pt x="166991" y="155448"/>
                        </a:cubicBezTo>
                        <a:cubicBezTo>
                          <a:pt x="170002" y="151685"/>
                          <a:pt x="170039" y="146304"/>
                          <a:pt x="171563" y="141732"/>
                        </a:cubicBezTo>
                        <a:cubicBezTo>
                          <a:pt x="170039" y="137160"/>
                          <a:pt x="165467" y="132588"/>
                          <a:pt x="166991" y="128016"/>
                        </a:cubicBezTo>
                        <a:cubicBezTo>
                          <a:pt x="171944" y="113158"/>
                          <a:pt x="187269" y="112660"/>
                          <a:pt x="198995" y="109728"/>
                        </a:cubicBezTo>
                        <a:cubicBezTo>
                          <a:pt x="209663" y="112776"/>
                          <a:pt x="219904" y="118872"/>
                          <a:pt x="230999" y="118872"/>
                        </a:cubicBezTo>
                        <a:cubicBezTo>
                          <a:pt x="240638" y="118872"/>
                          <a:pt x="258431" y="109728"/>
                          <a:pt x="258431" y="109728"/>
                        </a:cubicBezTo>
                        <a:cubicBezTo>
                          <a:pt x="288791" y="64189"/>
                          <a:pt x="230785" y="156091"/>
                          <a:pt x="272147" y="32004"/>
                        </a:cubicBezTo>
                        <a:cubicBezTo>
                          <a:pt x="274134" y="26043"/>
                          <a:pt x="284339" y="28956"/>
                          <a:pt x="290435" y="27432"/>
                        </a:cubicBezTo>
                        <a:cubicBezTo>
                          <a:pt x="296531" y="22860"/>
                          <a:pt x="301760" y="16811"/>
                          <a:pt x="308723" y="13716"/>
                        </a:cubicBezTo>
                        <a:cubicBezTo>
                          <a:pt x="368044" y="-12649"/>
                          <a:pt x="303145" y="28102"/>
                          <a:pt x="345299" y="0"/>
                        </a:cubicBezTo>
                        <a:cubicBezTo>
                          <a:pt x="368159" y="1524"/>
                          <a:pt x="391108" y="2042"/>
                          <a:pt x="413879" y="4572"/>
                        </a:cubicBezTo>
                        <a:cubicBezTo>
                          <a:pt x="418669" y="5104"/>
                          <a:pt x="423585" y="6471"/>
                          <a:pt x="427595" y="9144"/>
                        </a:cubicBezTo>
                        <a:cubicBezTo>
                          <a:pt x="432975" y="12731"/>
                          <a:pt x="436739" y="18288"/>
                          <a:pt x="441311" y="22860"/>
                        </a:cubicBezTo>
                        <a:cubicBezTo>
                          <a:pt x="442835" y="44196"/>
                          <a:pt x="438130" y="66932"/>
                          <a:pt x="445883" y="86868"/>
                        </a:cubicBezTo>
                        <a:cubicBezTo>
                          <a:pt x="449866" y="97110"/>
                          <a:pt x="464171" y="99060"/>
                          <a:pt x="473315" y="105156"/>
                        </a:cubicBezTo>
                        <a:lnTo>
                          <a:pt x="487031" y="114300"/>
                        </a:lnTo>
                        <a:cubicBezTo>
                          <a:pt x="491603" y="117348"/>
                          <a:pt x="497450" y="119048"/>
                          <a:pt x="500747" y="123444"/>
                        </a:cubicBezTo>
                        <a:lnTo>
                          <a:pt x="514463" y="141732"/>
                        </a:lnTo>
                        <a:cubicBezTo>
                          <a:pt x="544943" y="140208"/>
                          <a:pt x="575490" y="139694"/>
                          <a:pt x="605903" y="137160"/>
                        </a:cubicBezTo>
                        <a:cubicBezTo>
                          <a:pt x="612165" y="136638"/>
                          <a:pt x="620168" y="137415"/>
                          <a:pt x="624191" y="132588"/>
                        </a:cubicBezTo>
                        <a:cubicBezTo>
                          <a:pt x="670094" y="77504"/>
                          <a:pt x="593834" y="133014"/>
                          <a:pt x="642479" y="100584"/>
                        </a:cubicBezTo>
                        <a:cubicBezTo>
                          <a:pt x="651623" y="102108"/>
                          <a:pt x="662368" y="99768"/>
                          <a:pt x="669911" y="105156"/>
                        </a:cubicBezTo>
                        <a:cubicBezTo>
                          <a:pt x="675024" y="108808"/>
                          <a:pt x="670997" y="118216"/>
                          <a:pt x="674483" y="123444"/>
                        </a:cubicBezTo>
                        <a:cubicBezTo>
                          <a:pt x="677531" y="128016"/>
                          <a:pt x="683627" y="129540"/>
                          <a:pt x="688199" y="132588"/>
                        </a:cubicBezTo>
                        <a:cubicBezTo>
                          <a:pt x="689723" y="137160"/>
                          <a:pt x="692771" y="141485"/>
                          <a:pt x="692771" y="146304"/>
                        </a:cubicBezTo>
                        <a:cubicBezTo>
                          <a:pt x="692771" y="161620"/>
                          <a:pt x="693042" y="177494"/>
                          <a:pt x="688199" y="192024"/>
                        </a:cubicBezTo>
                        <a:cubicBezTo>
                          <a:pt x="686461" y="197237"/>
                          <a:pt x="679647" y="199290"/>
                          <a:pt x="674483" y="201168"/>
                        </a:cubicBezTo>
                        <a:cubicBezTo>
                          <a:pt x="662672" y="205463"/>
                          <a:pt x="650099" y="207264"/>
                          <a:pt x="637907" y="210312"/>
                        </a:cubicBezTo>
                        <a:cubicBezTo>
                          <a:pt x="634859" y="214884"/>
                          <a:pt x="629666" y="218608"/>
                          <a:pt x="628763" y="224028"/>
                        </a:cubicBezTo>
                        <a:cubicBezTo>
                          <a:pt x="627870" y="229386"/>
                          <a:pt x="638874" y="249207"/>
                          <a:pt x="642479" y="251460"/>
                        </a:cubicBezTo>
                        <a:cubicBezTo>
                          <a:pt x="650653" y="256568"/>
                          <a:pt x="669911" y="260604"/>
                          <a:pt x="669911" y="260604"/>
                        </a:cubicBezTo>
                        <a:cubicBezTo>
                          <a:pt x="702630" y="255151"/>
                          <a:pt x="724582" y="249291"/>
                          <a:pt x="761351" y="260604"/>
                        </a:cubicBezTo>
                        <a:cubicBezTo>
                          <a:pt x="765957" y="262021"/>
                          <a:pt x="758934" y="270009"/>
                          <a:pt x="756779" y="274320"/>
                        </a:cubicBezTo>
                        <a:cubicBezTo>
                          <a:pt x="739053" y="309772"/>
                          <a:pt x="754555" y="267276"/>
                          <a:pt x="743063" y="301752"/>
                        </a:cubicBezTo>
                        <a:cubicBezTo>
                          <a:pt x="753563" y="343752"/>
                          <a:pt x="738388" y="300481"/>
                          <a:pt x="761351" y="329184"/>
                        </a:cubicBezTo>
                        <a:cubicBezTo>
                          <a:pt x="764362" y="332947"/>
                          <a:pt x="764025" y="338470"/>
                          <a:pt x="765923" y="342900"/>
                        </a:cubicBezTo>
                        <a:cubicBezTo>
                          <a:pt x="768608" y="349164"/>
                          <a:pt x="772019" y="355092"/>
                          <a:pt x="775067" y="361188"/>
                        </a:cubicBezTo>
                        <a:cubicBezTo>
                          <a:pt x="773543" y="365760"/>
                          <a:pt x="769813" y="370133"/>
                          <a:pt x="770495" y="374904"/>
                        </a:cubicBezTo>
                        <a:cubicBezTo>
                          <a:pt x="772937" y="392001"/>
                          <a:pt x="781352" y="394334"/>
                          <a:pt x="793355" y="402336"/>
                        </a:cubicBezTo>
                        <a:cubicBezTo>
                          <a:pt x="793161" y="403887"/>
                          <a:pt x="790717" y="442869"/>
                          <a:pt x="784211" y="452628"/>
                        </a:cubicBezTo>
                        <a:cubicBezTo>
                          <a:pt x="773436" y="468791"/>
                          <a:pt x="768098" y="465953"/>
                          <a:pt x="752207" y="475488"/>
                        </a:cubicBezTo>
                        <a:cubicBezTo>
                          <a:pt x="723369" y="492791"/>
                          <a:pt x="728021" y="490530"/>
                          <a:pt x="706487" y="512064"/>
                        </a:cubicBezTo>
                        <a:cubicBezTo>
                          <a:pt x="695765" y="544230"/>
                          <a:pt x="709720" y="504521"/>
                          <a:pt x="692771" y="544068"/>
                        </a:cubicBezTo>
                        <a:cubicBezTo>
                          <a:pt x="690873" y="548498"/>
                          <a:pt x="689523" y="553150"/>
                          <a:pt x="688199" y="557784"/>
                        </a:cubicBezTo>
                        <a:cubicBezTo>
                          <a:pt x="686473" y="563826"/>
                          <a:pt x="686102" y="570296"/>
                          <a:pt x="683627" y="576072"/>
                        </a:cubicBezTo>
                        <a:cubicBezTo>
                          <a:pt x="681462" y="581123"/>
                          <a:pt x="676715" y="584767"/>
                          <a:pt x="674483" y="589788"/>
                        </a:cubicBezTo>
                        <a:cubicBezTo>
                          <a:pt x="670568" y="598596"/>
                          <a:pt x="668387" y="608076"/>
                          <a:pt x="665339" y="617220"/>
                        </a:cubicBezTo>
                        <a:lnTo>
                          <a:pt x="660767" y="630936"/>
                        </a:lnTo>
                        <a:cubicBezTo>
                          <a:pt x="659243" y="635508"/>
                          <a:pt x="658868" y="640642"/>
                          <a:pt x="656195" y="644652"/>
                        </a:cubicBezTo>
                        <a:cubicBezTo>
                          <a:pt x="638622" y="671011"/>
                          <a:pt x="653836" y="645584"/>
                          <a:pt x="642479" y="672084"/>
                        </a:cubicBezTo>
                        <a:cubicBezTo>
                          <a:pt x="639794" y="678348"/>
                          <a:pt x="635866" y="684044"/>
                          <a:pt x="633335" y="690372"/>
                        </a:cubicBezTo>
                        <a:cubicBezTo>
                          <a:pt x="629755" y="699321"/>
                          <a:pt x="627239" y="708660"/>
                          <a:pt x="624191" y="717804"/>
                        </a:cubicBezTo>
                        <a:cubicBezTo>
                          <a:pt x="622667" y="722376"/>
                          <a:pt x="620564" y="726794"/>
                          <a:pt x="619619" y="731520"/>
                        </a:cubicBezTo>
                        <a:cubicBezTo>
                          <a:pt x="613229" y="763470"/>
                          <a:pt x="616325" y="746715"/>
                          <a:pt x="610475" y="781812"/>
                        </a:cubicBezTo>
                        <a:cubicBezTo>
                          <a:pt x="608951" y="815340"/>
                          <a:pt x="608579" y="848940"/>
                          <a:pt x="605903" y="882396"/>
                        </a:cubicBezTo>
                        <a:cubicBezTo>
                          <a:pt x="604452" y="900538"/>
                          <a:pt x="588963" y="905783"/>
                          <a:pt x="583043" y="923544"/>
                        </a:cubicBezTo>
                        <a:cubicBezTo>
                          <a:pt x="581519" y="928116"/>
                          <a:pt x="580626" y="932949"/>
                          <a:pt x="578471" y="937260"/>
                        </a:cubicBezTo>
                        <a:cubicBezTo>
                          <a:pt x="560745" y="972712"/>
                          <a:pt x="576247" y="930216"/>
                          <a:pt x="564755" y="964692"/>
                        </a:cubicBezTo>
                        <a:cubicBezTo>
                          <a:pt x="563231" y="976884"/>
                          <a:pt x="565173" y="990040"/>
                          <a:pt x="560183" y="1001268"/>
                        </a:cubicBezTo>
                        <a:cubicBezTo>
                          <a:pt x="558226" y="1005672"/>
                          <a:pt x="551286" y="1005840"/>
                          <a:pt x="546467" y="1005840"/>
                        </a:cubicBezTo>
                        <a:cubicBezTo>
                          <a:pt x="535433" y="1005840"/>
                          <a:pt x="520714" y="1000304"/>
                          <a:pt x="509891" y="996696"/>
                        </a:cubicBezTo>
                        <a:cubicBezTo>
                          <a:pt x="506843" y="992124"/>
                          <a:pt x="506135" y="984058"/>
                          <a:pt x="500747" y="982980"/>
                        </a:cubicBezTo>
                        <a:cubicBezTo>
                          <a:pt x="463589" y="975548"/>
                          <a:pt x="466409" y="980838"/>
                          <a:pt x="459599" y="1001268"/>
                        </a:cubicBezTo>
                        <a:cubicBezTo>
                          <a:pt x="461919" y="1010548"/>
                          <a:pt x="464808" y="1024089"/>
                          <a:pt x="468743" y="1033272"/>
                        </a:cubicBezTo>
                        <a:cubicBezTo>
                          <a:pt x="471428" y="1039536"/>
                          <a:pt x="474839" y="1045464"/>
                          <a:pt x="477887" y="1051560"/>
                        </a:cubicBezTo>
                        <a:cubicBezTo>
                          <a:pt x="456151" y="1066051"/>
                          <a:pt x="469384" y="1058966"/>
                          <a:pt x="436739" y="1069848"/>
                        </a:cubicBezTo>
                        <a:cubicBezTo>
                          <a:pt x="432167" y="1071372"/>
                          <a:pt x="427033" y="1071747"/>
                          <a:pt x="423023" y="1074420"/>
                        </a:cubicBezTo>
                        <a:cubicBezTo>
                          <a:pt x="418451" y="1077468"/>
                          <a:pt x="413778" y="1080370"/>
                          <a:pt x="409307" y="1083564"/>
                        </a:cubicBezTo>
                        <a:cubicBezTo>
                          <a:pt x="369610" y="1111919"/>
                          <a:pt x="409627" y="1084874"/>
                          <a:pt x="377303" y="1106424"/>
                        </a:cubicBezTo>
                        <a:cubicBezTo>
                          <a:pt x="356342" y="1137866"/>
                          <a:pt x="362490" y="1144282"/>
                          <a:pt x="354443" y="1120140"/>
                        </a:cubicBezTo>
                        <a:cubicBezTo>
                          <a:pt x="371117" y="1070118"/>
                          <a:pt x="344524" y="1145886"/>
                          <a:pt x="368159" y="1092708"/>
                        </a:cubicBezTo>
                        <a:cubicBezTo>
                          <a:pt x="372074" y="1083900"/>
                          <a:pt x="374255" y="1074420"/>
                          <a:pt x="377303" y="1065276"/>
                        </a:cubicBezTo>
                        <a:cubicBezTo>
                          <a:pt x="378827" y="1060704"/>
                          <a:pt x="379202" y="1055570"/>
                          <a:pt x="381875" y="1051560"/>
                        </a:cubicBezTo>
                        <a:lnTo>
                          <a:pt x="391019" y="1037844"/>
                        </a:lnTo>
                        <a:cubicBezTo>
                          <a:pt x="389251" y="1021929"/>
                          <a:pt x="388109" y="985474"/>
                          <a:pt x="377303" y="969264"/>
                        </a:cubicBezTo>
                        <a:cubicBezTo>
                          <a:pt x="374255" y="964692"/>
                          <a:pt x="370391" y="960569"/>
                          <a:pt x="368159" y="955548"/>
                        </a:cubicBezTo>
                        <a:cubicBezTo>
                          <a:pt x="364244" y="946740"/>
                          <a:pt x="359015" y="928116"/>
                          <a:pt x="359015" y="928116"/>
                        </a:cubicBezTo>
                        <a:cubicBezTo>
                          <a:pt x="367143" y="903732"/>
                          <a:pt x="356983" y="918972"/>
                          <a:pt x="377303" y="918972"/>
                        </a:cubicBezTo>
                        <a:cubicBezTo>
                          <a:pt x="382122" y="918972"/>
                          <a:pt x="386447" y="915924"/>
                          <a:pt x="391019" y="914400"/>
                        </a:cubicBezTo>
                        <a:cubicBezTo>
                          <a:pt x="389495" y="903732"/>
                          <a:pt x="388375" y="892998"/>
                          <a:pt x="386447" y="882396"/>
                        </a:cubicBezTo>
                        <a:cubicBezTo>
                          <a:pt x="385323" y="876214"/>
                          <a:pt x="385800" y="869015"/>
                          <a:pt x="381875" y="864108"/>
                        </a:cubicBezTo>
                        <a:cubicBezTo>
                          <a:pt x="378864" y="860345"/>
                          <a:pt x="372731" y="861060"/>
                          <a:pt x="368159" y="859536"/>
                        </a:cubicBezTo>
                        <a:lnTo>
                          <a:pt x="340727" y="864108"/>
                        </a:lnTo>
                        <a:cubicBezTo>
                          <a:pt x="321451" y="906514"/>
                          <a:pt x="338424" y="907536"/>
                          <a:pt x="359015" y="914400"/>
                        </a:cubicBezTo>
                        <a:cubicBezTo>
                          <a:pt x="355994" y="926484"/>
                          <a:pt x="355036" y="956141"/>
                          <a:pt x="327011" y="928116"/>
                        </a:cubicBezTo>
                        <a:cubicBezTo>
                          <a:pt x="311252" y="912357"/>
                          <a:pt x="345299" y="906440"/>
                          <a:pt x="345299" y="900684"/>
                        </a:cubicBezTo>
                        <a:cubicBezTo>
                          <a:pt x="345299" y="895865"/>
                          <a:pt x="336155" y="903732"/>
                          <a:pt x="331583" y="905256"/>
                        </a:cubicBezTo>
                        <a:cubicBezTo>
                          <a:pt x="320091" y="939732"/>
                          <a:pt x="335593" y="897236"/>
                          <a:pt x="317867" y="932688"/>
                        </a:cubicBezTo>
                        <a:cubicBezTo>
                          <a:pt x="315712" y="936999"/>
                          <a:pt x="316703" y="942996"/>
                          <a:pt x="313295" y="946404"/>
                        </a:cubicBezTo>
                        <a:cubicBezTo>
                          <a:pt x="309887" y="949812"/>
                          <a:pt x="304151" y="949452"/>
                          <a:pt x="299579" y="950976"/>
                        </a:cubicBezTo>
                        <a:cubicBezTo>
                          <a:pt x="301103" y="972312"/>
                          <a:pt x="298963" y="994232"/>
                          <a:pt x="304151" y="1014984"/>
                        </a:cubicBezTo>
                        <a:cubicBezTo>
                          <a:pt x="306816" y="1025646"/>
                          <a:pt x="316343" y="1033272"/>
                          <a:pt x="322439" y="1042416"/>
                        </a:cubicBezTo>
                        <a:cubicBezTo>
                          <a:pt x="334256" y="1060142"/>
                          <a:pt x="329845" y="1050919"/>
                          <a:pt x="336155" y="1069848"/>
                        </a:cubicBezTo>
                        <a:cubicBezTo>
                          <a:pt x="333107" y="1074420"/>
                          <a:pt x="332417" y="1082581"/>
                          <a:pt x="327011" y="1083564"/>
                        </a:cubicBezTo>
                        <a:cubicBezTo>
                          <a:pt x="276178" y="1092806"/>
                          <a:pt x="297148" y="1081943"/>
                          <a:pt x="272147" y="1065276"/>
                        </a:cubicBezTo>
                        <a:cubicBezTo>
                          <a:pt x="268137" y="1062603"/>
                          <a:pt x="263003" y="1062228"/>
                          <a:pt x="258431" y="1060704"/>
                        </a:cubicBezTo>
                        <a:cubicBezTo>
                          <a:pt x="253859" y="1056132"/>
                          <a:pt x="248302" y="1052368"/>
                          <a:pt x="244715" y="1046988"/>
                        </a:cubicBezTo>
                        <a:cubicBezTo>
                          <a:pt x="242042" y="1042978"/>
                          <a:pt x="243154" y="1037035"/>
                          <a:pt x="240143" y="1033272"/>
                        </a:cubicBezTo>
                        <a:cubicBezTo>
                          <a:pt x="232250" y="1023405"/>
                          <a:pt x="219121" y="1022301"/>
                          <a:pt x="208139" y="1019556"/>
                        </a:cubicBezTo>
                        <a:cubicBezTo>
                          <a:pt x="194442" y="999011"/>
                          <a:pt x="175984" y="986419"/>
                          <a:pt x="198995" y="960120"/>
                        </a:cubicBezTo>
                        <a:cubicBezTo>
                          <a:pt x="204112" y="954272"/>
                          <a:pt x="214235" y="957072"/>
                          <a:pt x="221855" y="955548"/>
                        </a:cubicBezTo>
                        <a:cubicBezTo>
                          <a:pt x="220331" y="920496"/>
                          <a:pt x="219974" y="885374"/>
                          <a:pt x="217283" y="850392"/>
                        </a:cubicBezTo>
                        <a:cubicBezTo>
                          <a:pt x="216740" y="843331"/>
                          <a:pt x="208809" y="827154"/>
                          <a:pt x="203567" y="822960"/>
                        </a:cubicBezTo>
                        <a:cubicBezTo>
                          <a:pt x="199804" y="819949"/>
                          <a:pt x="194423" y="819912"/>
                          <a:pt x="189851" y="818388"/>
                        </a:cubicBezTo>
                        <a:cubicBezTo>
                          <a:pt x="171772" y="791269"/>
                          <a:pt x="168910" y="793045"/>
                          <a:pt x="185279" y="740664"/>
                        </a:cubicBezTo>
                        <a:cubicBezTo>
                          <a:pt x="186593" y="736460"/>
                          <a:pt x="212152" y="728658"/>
                          <a:pt x="217283" y="726948"/>
                        </a:cubicBezTo>
                        <a:cubicBezTo>
                          <a:pt x="249958" y="677935"/>
                          <a:pt x="199073" y="752320"/>
                          <a:pt x="240143" y="699516"/>
                        </a:cubicBezTo>
                        <a:cubicBezTo>
                          <a:pt x="258484" y="675935"/>
                          <a:pt x="256105" y="679063"/>
                          <a:pt x="263003" y="658368"/>
                        </a:cubicBezTo>
                        <a:cubicBezTo>
                          <a:pt x="264139" y="650417"/>
                          <a:pt x="266009" y="623697"/>
                          <a:pt x="272147" y="612648"/>
                        </a:cubicBezTo>
                        <a:cubicBezTo>
                          <a:pt x="277484" y="603041"/>
                          <a:pt x="284339" y="594360"/>
                          <a:pt x="290435" y="585216"/>
                        </a:cubicBezTo>
                        <a:cubicBezTo>
                          <a:pt x="293483" y="580644"/>
                          <a:pt x="295694" y="575385"/>
                          <a:pt x="299579" y="571500"/>
                        </a:cubicBezTo>
                        <a:cubicBezTo>
                          <a:pt x="330896" y="540183"/>
                          <a:pt x="319838" y="554828"/>
                          <a:pt x="336155" y="530352"/>
                        </a:cubicBezTo>
                        <a:cubicBezTo>
                          <a:pt x="334631" y="519684"/>
                          <a:pt x="339203" y="505968"/>
                          <a:pt x="331583" y="498348"/>
                        </a:cubicBezTo>
                        <a:cubicBezTo>
                          <a:pt x="326088" y="492853"/>
                          <a:pt x="315470" y="499065"/>
                          <a:pt x="308723" y="502920"/>
                        </a:cubicBezTo>
                        <a:cubicBezTo>
                          <a:pt x="303952" y="505646"/>
                          <a:pt x="303097" y="512415"/>
                          <a:pt x="299579" y="516636"/>
                        </a:cubicBezTo>
                        <a:cubicBezTo>
                          <a:pt x="286407" y="532443"/>
                          <a:pt x="289052" y="529289"/>
                          <a:pt x="272147" y="534924"/>
                        </a:cubicBezTo>
                        <a:cubicBezTo>
                          <a:pt x="270623" y="530352"/>
                          <a:pt x="266051" y="525780"/>
                          <a:pt x="267575" y="521208"/>
                        </a:cubicBezTo>
                        <a:cubicBezTo>
                          <a:pt x="269620" y="515074"/>
                          <a:pt x="276382" y="511700"/>
                          <a:pt x="281291" y="507492"/>
                        </a:cubicBezTo>
                        <a:cubicBezTo>
                          <a:pt x="298905" y="492394"/>
                          <a:pt x="295215" y="495231"/>
                          <a:pt x="313295" y="489204"/>
                        </a:cubicBezTo>
                        <a:cubicBezTo>
                          <a:pt x="316343" y="483108"/>
                          <a:pt x="319058" y="476834"/>
                          <a:pt x="322439" y="470916"/>
                        </a:cubicBezTo>
                        <a:cubicBezTo>
                          <a:pt x="325165" y="466145"/>
                          <a:pt x="330806" y="462640"/>
                          <a:pt x="331583" y="457200"/>
                        </a:cubicBezTo>
                        <a:cubicBezTo>
                          <a:pt x="332709" y="449316"/>
                          <a:pt x="324348" y="430381"/>
                          <a:pt x="317867" y="425196"/>
                        </a:cubicBezTo>
                        <a:cubicBezTo>
                          <a:pt x="314104" y="422185"/>
                          <a:pt x="308723" y="422148"/>
                          <a:pt x="304151" y="420624"/>
                        </a:cubicBezTo>
                        <a:cubicBezTo>
                          <a:pt x="301103" y="416052"/>
                          <a:pt x="297464" y="411823"/>
                          <a:pt x="295007" y="406908"/>
                        </a:cubicBezTo>
                        <a:cubicBezTo>
                          <a:pt x="292852" y="402597"/>
                          <a:pt x="292775" y="397405"/>
                          <a:pt x="290435" y="393192"/>
                        </a:cubicBezTo>
                        <a:cubicBezTo>
                          <a:pt x="271172" y="358518"/>
                          <a:pt x="274878" y="377603"/>
                          <a:pt x="267575" y="352044"/>
                        </a:cubicBezTo>
                        <a:cubicBezTo>
                          <a:pt x="265849" y="346002"/>
                          <a:pt x="264366" y="339890"/>
                          <a:pt x="263003" y="333756"/>
                        </a:cubicBezTo>
                        <a:cubicBezTo>
                          <a:pt x="261317" y="326170"/>
                          <a:pt x="263406" y="316866"/>
                          <a:pt x="258431" y="310896"/>
                        </a:cubicBezTo>
                        <a:cubicBezTo>
                          <a:pt x="254408" y="306069"/>
                          <a:pt x="246239" y="307848"/>
                          <a:pt x="240143" y="306324"/>
                        </a:cubicBezTo>
                        <a:cubicBezTo>
                          <a:pt x="227951" y="307848"/>
                          <a:pt x="214795" y="305906"/>
                          <a:pt x="203567" y="310896"/>
                        </a:cubicBezTo>
                        <a:cubicBezTo>
                          <a:pt x="199163" y="312853"/>
                          <a:pt x="199593" y="319830"/>
                          <a:pt x="198995" y="324612"/>
                        </a:cubicBezTo>
                        <a:cubicBezTo>
                          <a:pt x="196530" y="344329"/>
                          <a:pt x="198085" y="364518"/>
                          <a:pt x="194423" y="384048"/>
                        </a:cubicBezTo>
                        <a:cubicBezTo>
                          <a:pt x="192246" y="395659"/>
                          <a:pt x="179836" y="401393"/>
                          <a:pt x="171563" y="406908"/>
                        </a:cubicBezTo>
                        <a:cubicBezTo>
                          <a:pt x="170039" y="411480"/>
                          <a:pt x="162419" y="419100"/>
                          <a:pt x="166991" y="420624"/>
                        </a:cubicBezTo>
                        <a:cubicBezTo>
                          <a:pt x="177214" y="424032"/>
                          <a:pt x="188495" y="418475"/>
                          <a:pt x="198995" y="416052"/>
                        </a:cubicBezTo>
                        <a:cubicBezTo>
                          <a:pt x="208387" y="413885"/>
                          <a:pt x="226427" y="406908"/>
                          <a:pt x="226427" y="406908"/>
                        </a:cubicBezTo>
                        <a:cubicBezTo>
                          <a:pt x="238940" y="415250"/>
                          <a:pt x="242870" y="415330"/>
                          <a:pt x="249287" y="429768"/>
                        </a:cubicBezTo>
                        <a:cubicBezTo>
                          <a:pt x="253202" y="438576"/>
                          <a:pt x="258431" y="457200"/>
                          <a:pt x="258431" y="457200"/>
                        </a:cubicBezTo>
                        <a:cubicBezTo>
                          <a:pt x="256907" y="467868"/>
                          <a:pt x="258236" y="479356"/>
                          <a:pt x="253859" y="489204"/>
                        </a:cubicBezTo>
                        <a:cubicBezTo>
                          <a:pt x="251627" y="494225"/>
                          <a:pt x="245058" y="495891"/>
                          <a:pt x="240143" y="498348"/>
                        </a:cubicBezTo>
                        <a:cubicBezTo>
                          <a:pt x="226047" y="505396"/>
                          <a:pt x="202459" y="505916"/>
                          <a:pt x="189851" y="507492"/>
                        </a:cubicBezTo>
                        <a:cubicBezTo>
                          <a:pt x="146122" y="492916"/>
                          <a:pt x="224528" y="523720"/>
                          <a:pt x="171563" y="448056"/>
                        </a:cubicBezTo>
                        <a:cubicBezTo>
                          <a:pt x="166036" y="440160"/>
                          <a:pt x="152151" y="451853"/>
                          <a:pt x="144131" y="457200"/>
                        </a:cubicBezTo>
                        <a:cubicBezTo>
                          <a:pt x="104823" y="483405"/>
                          <a:pt x="154557" y="451987"/>
                          <a:pt x="116699" y="470916"/>
                        </a:cubicBezTo>
                        <a:cubicBezTo>
                          <a:pt x="85125" y="486703"/>
                          <a:pt x="122756" y="475117"/>
                          <a:pt x="84695" y="484632"/>
                        </a:cubicBezTo>
                        <a:cubicBezTo>
                          <a:pt x="50434" y="507472"/>
                          <a:pt x="61344" y="492716"/>
                          <a:pt x="48119" y="525780"/>
                        </a:cubicBezTo>
                        <a:cubicBezTo>
                          <a:pt x="46595" y="521208"/>
                          <a:pt x="43964" y="516865"/>
                          <a:pt x="43547" y="512064"/>
                        </a:cubicBezTo>
                        <a:cubicBezTo>
                          <a:pt x="40903" y="481661"/>
                          <a:pt x="44204" y="450691"/>
                          <a:pt x="38975" y="420624"/>
                        </a:cubicBezTo>
                        <a:cubicBezTo>
                          <a:pt x="37867" y="414254"/>
                          <a:pt x="29229" y="412012"/>
                          <a:pt x="25259" y="406908"/>
                        </a:cubicBezTo>
                        <a:cubicBezTo>
                          <a:pt x="18512" y="398233"/>
                          <a:pt x="6971" y="379476"/>
                          <a:pt x="6971" y="379476"/>
                        </a:cubicBezTo>
                        <a:cubicBezTo>
                          <a:pt x="8495" y="361188"/>
                          <a:pt x="11543" y="342963"/>
                          <a:pt x="11543" y="324612"/>
                        </a:cubicBezTo>
                        <a:cubicBezTo>
                          <a:pt x="11543" y="298763"/>
                          <a:pt x="8829" y="293609"/>
                          <a:pt x="2399" y="274320"/>
                        </a:cubicBezTo>
                        <a:cubicBezTo>
                          <a:pt x="3923" y="254508"/>
                          <a:pt x="-6456" y="229532"/>
                          <a:pt x="6971" y="214884"/>
                        </a:cubicBezTo>
                        <a:cubicBezTo>
                          <a:pt x="29420" y="190394"/>
                          <a:pt x="54401" y="221166"/>
                          <a:pt x="66407" y="233172"/>
                        </a:cubicBezTo>
                        <a:cubicBezTo>
                          <a:pt x="69455" y="228600"/>
                          <a:pt x="74538" y="224857"/>
                          <a:pt x="75551" y="219456"/>
                        </a:cubicBezTo>
                        <a:cubicBezTo>
                          <a:pt x="88070" y="152689"/>
                          <a:pt x="59434" y="166916"/>
                          <a:pt x="93839" y="155448"/>
                        </a:cubicBezTo>
                        <a:cubicBezTo>
                          <a:pt x="104507" y="156972"/>
                          <a:pt x="115521" y="156923"/>
                          <a:pt x="125843" y="160020"/>
                        </a:cubicBezTo>
                        <a:cubicBezTo>
                          <a:pt x="131106" y="161599"/>
                          <a:pt x="134087" y="168667"/>
                          <a:pt x="139559" y="169164"/>
                        </a:cubicBezTo>
                        <a:cubicBezTo>
                          <a:pt x="151795" y="170276"/>
                          <a:pt x="163943" y="166116"/>
                          <a:pt x="176135" y="164592"/>
                        </a:cubicBezTo>
                        <a:cubicBezTo>
                          <a:pt x="181314" y="112806"/>
                          <a:pt x="165391" y="118872"/>
                          <a:pt x="198995" y="118872"/>
                        </a:cubicBezTo>
                      </a:path>
                    </a:pathLst>
                  </a:custGeom>
                  <a:grpFill/>
                  <a:ln w="254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a:off x="2042212" y="5899709"/>
                    <a:ext cx="154314" cy="136739"/>
                  </a:xfrm>
                  <a:custGeom>
                    <a:avLst/>
                    <a:gdLst>
                      <a:gd name="connsiteX0" fmla="*/ 6044 w 154314"/>
                      <a:gd name="connsiteY0" fmla="*/ 131673 h 136739"/>
                      <a:gd name="connsiteX1" fmla="*/ 2386 w 154314"/>
                      <a:gd name="connsiteY1" fmla="*/ 36576 h 136739"/>
                      <a:gd name="connsiteX2" fmla="*/ 13359 w 154314"/>
                      <a:gd name="connsiteY2" fmla="*/ 3657 h 136739"/>
                      <a:gd name="connsiteX3" fmla="*/ 46278 w 154314"/>
                      <a:gd name="connsiteY3" fmla="*/ 0 h 136739"/>
                      <a:gd name="connsiteX4" fmla="*/ 68223 w 154314"/>
                      <a:gd name="connsiteY4" fmla="*/ 3657 h 136739"/>
                      <a:gd name="connsiteX5" fmla="*/ 82854 w 154314"/>
                      <a:gd name="connsiteY5" fmla="*/ 32918 h 136739"/>
                      <a:gd name="connsiteX6" fmla="*/ 90169 w 154314"/>
                      <a:gd name="connsiteY6" fmla="*/ 21945 h 136739"/>
                      <a:gd name="connsiteX7" fmla="*/ 112114 w 154314"/>
                      <a:gd name="connsiteY7" fmla="*/ 10973 h 136739"/>
                      <a:gd name="connsiteX8" fmla="*/ 126745 w 154314"/>
                      <a:gd name="connsiteY8" fmla="*/ 7315 h 136739"/>
                      <a:gd name="connsiteX9" fmla="*/ 152348 w 154314"/>
                      <a:gd name="connsiteY9" fmla="*/ 10973 h 136739"/>
                      <a:gd name="connsiteX10" fmla="*/ 148690 w 154314"/>
                      <a:gd name="connsiteY10" fmla="*/ 32918 h 136739"/>
                      <a:gd name="connsiteX11" fmla="*/ 126745 w 154314"/>
                      <a:gd name="connsiteY11" fmla="*/ 43891 h 136739"/>
                      <a:gd name="connsiteX12" fmla="*/ 112114 w 154314"/>
                      <a:gd name="connsiteY12" fmla="*/ 62179 h 136739"/>
                      <a:gd name="connsiteX13" fmla="*/ 97484 w 154314"/>
                      <a:gd name="connsiteY13" fmla="*/ 65837 h 136739"/>
                      <a:gd name="connsiteX14" fmla="*/ 93826 w 154314"/>
                      <a:gd name="connsiteY14" fmla="*/ 54864 h 136739"/>
                      <a:gd name="connsiteX15" fmla="*/ 64566 w 154314"/>
                      <a:gd name="connsiteY15" fmla="*/ 65837 h 136739"/>
                      <a:gd name="connsiteX16" fmla="*/ 53593 w 154314"/>
                      <a:gd name="connsiteY16" fmla="*/ 73152 h 136739"/>
                      <a:gd name="connsiteX17" fmla="*/ 31647 w 154314"/>
                      <a:gd name="connsiteY17" fmla="*/ 102413 h 136739"/>
                      <a:gd name="connsiteX18" fmla="*/ 24332 w 154314"/>
                      <a:gd name="connsiteY18" fmla="*/ 113385 h 136739"/>
                      <a:gd name="connsiteX19" fmla="*/ 6044 w 154314"/>
                      <a:gd name="connsiteY19" fmla="*/ 131673 h 13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314" h="136739">
                        <a:moveTo>
                          <a:pt x="6044" y="131673"/>
                        </a:moveTo>
                        <a:cubicBezTo>
                          <a:pt x="2386" y="118872"/>
                          <a:pt x="-3249" y="112650"/>
                          <a:pt x="2386" y="36576"/>
                        </a:cubicBezTo>
                        <a:cubicBezTo>
                          <a:pt x="2651" y="33004"/>
                          <a:pt x="1501" y="6891"/>
                          <a:pt x="13359" y="3657"/>
                        </a:cubicBezTo>
                        <a:cubicBezTo>
                          <a:pt x="24010" y="752"/>
                          <a:pt x="35305" y="1219"/>
                          <a:pt x="46278" y="0"/>
                        </a:cubicBezTo>
                        <a:cubicBezTo>
                          <a:pt x="53593" y="1219"/>
                          <a:pt x="63970" y="-2418"/>
                          <a:pt x="68223" y="3657"/>
                        </a:cubicBezTo>
                        <a:cubicBezTo>
                          <a:pt x="89854" y="34558"/>
                          <a:pt x="55279" y="42110"/>
                          <a:pt x="82854" y="32918"/>
                        </a:cubicBezTo>
                        <a:cubicBezTo>
                          <a:pt x="85292" y="29260"/>
                          <a:pt x="87061" y="25053"/>
                          <a:pt x="90169" y="21945"/>
                        </a:cubicBezTo>
                        <a:cubicBezTo>
                          <a:pt x="96581" y="15533"/>
                          <a:pt x="103785" y="13353"/>
                          <a:pt x="112114" y="10973"/>
                        </a:cubicBezTo>
                        <a:cubicBezTo>
                          <a:pt x="116948" y="9592"/>
                          <a:pt x="121868" y="8534"/>
                          <a:pt x="126745" y="7315"/>
                        </a:cubicBezTo>
                        <a:lnTo>
                          <a:pt x="152348" y="10973"/>
                        </a:lnTo>
                        <a:cubicBezTo>
                          <a:pt x="157174" y="16604"/>
                          <a:pt x="152007" y="26285"/>
                          <a:pt x="148690" y="32918"/>
                        </a:cubicBezTo>
                        <a:cubicBezTo>
                          <a:pt x="145854" y="38590"/>
                          <a:pt x="131938" y="42160"/>
                          <a:pt x="126745" y="43891"/>
                        </a:cubicBezTo>
                        <a:cubicBezTo>
                          <a:pt x="124159" y="47770"/>
                          <a:pt x="117328" y="59572"/>
                          <a:pt x="112114" y="62179"/>
                        </a:cubicBezTo>
                        <a:cubicBezTo>
                          <a:pt x="107618" y="64427"/>
                          <a:pt x="102361" y="64618"/>
                          <a:pt x="97484" y="65837"/>
                        </a:cubicBezTo>
                        <a:cubicBezTo>
                          <a:pt x="96265" y="62179"/>
                          <a:pt x="97533" y="55923"/>
                          <a:pt x="93826" y="54864"/>
                        </a:cubicBezTo>
                        <a:cubicBezTo>
                          <a:pt x="74063" y="49217"/>
                          <a:pt x="74528" y="57867"/>
                          <a:pt x="64566" y="65837"/>
                        </a:cubicBezTo>
                        <a:cubicBezTo>
                          <a:pt x="61133" y="68583"/>
                          <a:pt x="57251" y="70714"/>
                          <a:pt x="53593" y="73152"/>
                        </a:cubicBezTo>
                        <a:cubicBezTo>
                          <a:pt x="44076" y="101701"/>
                          <a:pt x="59666" y="60386"/>
                          <a:pt x="31647" y="102413"/>
                        </a:cubicBezTo>
                        <a:cubicBezTo>
                          <a:pt x="29209" y="106070"/>
                          <a:pt x="27440" y="110277"/>
                          <a:pt x="24332" y="113385"/>
                        </a:cubicBezTo>
                        <a:cubicBezTo>
                          <a:pt x="6679" y="131038"/>
                          <a:pt x="9702" y="144474"/>
                          <a:pt x="6044" y="131673"/>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4743373" y="3569818"/>
                    <a:ext cx="118659" cy="206739"/>
                  </a:xfrm>
                  <a:custGeom>
                    <a:avLst/>
                    <a:gdLst>
                      <a:gd name="connsiteX0" fmla="*/ 534 w 118659"/>
                      <a:gd name="connsiteY0" fmla="*/ 128016 h 206739"/>
                      <a:gd name="connsiteX1" fmla="*/ 4192 w 118659"/>
                      <a:gd name="connsiteY1" fmla="*/ 76809 h 206739"/>
                      <a:gd name="connsiteX2" fmla="*/ 15165 w 118659"/>
                      <a:gd name="connsiteY2" fmla="*/ 69494 h 206739"/>
                      <a:gd name="connsiteX3" fmla="*/ 33453 w 118659"/>
                      <a:gd name="connsiteY3" fmla="*/ 51206 h 206739"/>
                      <a:gd name="connsiteX4" fmla="*/ 48083 w 118659"/>
                      <a:gd name="connsiteY4" fmla="*/ 29260 h 206739"/>
                      <a:gd name="connsiteX5" fmla="*/ 55398 w 118659"/>
                      <a:gd name="connsiteY5" fmla="*/ 18288 h 206739"/>
                      <a:gd name="connsiteX6" fmla="*/ 73686 w 118659"/>
                      <a:gd name="connsiteY6" fmla="*/ 3657 h 206739"/>
                      <a:gd name="connsiteX7" fmla="*/ 84659 w 118659"/>
                      <a:gd name="connsiteY7" fmla="*/ 0 h 206739"/>
                      <a:gd name="connsiteX8" fmla="*/ 84659 w 118659"/>
                      <a:gd name="connsiteY8" fmla="*/ 47548 h 206739"/>
                      <a:gd name="connsiteX9" fmla="*/ 77344 w 118659"/>
                      <a:gd name="connsiteY9" fmla="*/ 54864 h 206739"/>
                      <a:gd name="connsiteX10" fmla="*/ 70029 w 118659"/>
                      <a:gd name="connsiteY10" fmla="*/ 65836 h 206739"/>
                      <a:gd name="connsiteX11" fmla="*/ 73686 w 118659"/>
                      <a:gd name="connsiteY11" fmla="*/ 84124 h 206739"/>
                      <a:gd name="connsiteX12" fmla="*/ 113920 w 118659"/>
                      <a:gd name="connsiteY12" fmla="*/ 98755 h 206739"/>
                      <a:gd name="connsiteX13" fmla="*/ 113920 w 118659"/>
                      <a:gd name="connsiteY13" fmla="*/ 135331 h 206739"/>
                      <a:gd name="connsiteX14" fmla="*/ 102947 w 118659"/>
                      <a:gd name="connsiteY14" fmla="*/ 146304 h 206739"/>
                      <a:gd name="connsiteX15" fmla="*/ 88317 w 118659"/>
                      <a:gd name="connsiteY15" fmla="*/ 164592 h 206739"/>
                      <a:gd name="connsiteX16" fmla="*/ 84659 w 118659"/>
                      <a:gd name="connsiteY16" fmla="*/ 175564 h 206739"/>
                      <a:gd name="connsiteX17" fmla="*/ 77344 w 118659"/>
                      <a:gd name="connsiteY17" fmla="*/ 182880 h 206739"/>
                      <a:gd name="connsiteX18" fmla="*/ 55398 w 118659"/>
                      <a:gd name="connsiteY18" fmla="*/ 193852 h 206739"/>
                      <a:gd name="connsiteX19" fmla="*/ 7849 w 118659"/>
                      <a:gd name="connsiteY19" fmla="*/ 204825 h 206739"/>
                      <a:gd name="connsiteX20" fmla="*/ 4192 w 118659"/>
                      <a:gd name="connsiteY20" fmla="*/ 193852 h 206739"/>
                      <a:gd name="connsiteX21" fmla="*/ 26137 w 118659"/>
                      <a:gd name="connsiteY21" fmla="*/ 149961 h 206739"/>
                      <a:gd name="connsiteX22" fmla="*/ 29795 w 118659"/>
                      <a:gd name="connsiteY22" fmla="*/ 138988 h 206739"/>
                      <a:gd name="connsiteX23" fmla="*/ 26137 w 118659"/>
                      <a:gd name="connsiteY23" fmla="*/ 128016 h 206739"/>
                      <a:gd name="connsiteX24" fmla="*/ 11507 w 118659"/>
                      <a:gd name="connsiteY24" fmla="*/ 131673 h 206739"/>
                      <a:gd name="connsiteX25" fmla="*/ 534 w 118659"/>
                      <a:gd name="connsiteY25" fmla="*/ 128016 h 20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659" h="206739">
                        <a:moveTo>
                          <a:pt x="534" y="128016"/>
                        </a:moveTo>
                        <a:cubicBezTo>
                          <a:pt x="-685" y="118872"/>
                          <a:pt x="41" y="93411"/>
                          <a:pt x="4192" y="76809"/>
                        </a:cubicBezTo>
                        <a:cubicBezTo>
                          <a:pt x="5258" y="72544"/>
                          <a:pt x="11857" y="72389"/>
                          <a:pt x="15165" y="69494"/>
                        </a:cubicBezTo>
                        <a:cubicBezTo>
                          <a:pt x="21653" y="63817"/>
                          <a:pt x="28671" y="58379"/>
                          <a:pt x="33453" y="51206"/>
                        </a:cubicBezTo>
                        <a:lnTo>
                          <a:pt x="48083" y="29260"/>
                        </a:lnTo>
                        <a:cubicBezTo>
                          <a:pt x="50521" y="25603"/>
                          <a:pt x="52290" y="21396"/>
                          <a:pt x="55398" y="18288"/>
                        </a:cubicBezTo>
                        <a:cubicBezTo>
                          <a:pt x="62202" y="11483"/>
                          <a:pt x="64456" y="8271"/>
                          <a:pt x="73686" y="3657"/>
                        </a:cubicBezTo>
                        <a:cubicBezTo>
                          <a:pt x="77134" y="1933"/>
                          <a:pt x="81001" y="1219"/>
                          <a:pt x="84659" y="0"/>
                        </a:cubicBezTo>
                        <a:cubicBezTo>
                          <a:pt x="89661" y="20004"/>
                          <a:pt x="91803" y="21355"/>
                          <a:pt x="84659" y="47548"/>
                        </a:cubicBezTo>
                        <a:cubicBezTo>
                          <a:pt x="83752" y="50875"/>
                          <a:pt x="79498" y="52171"/>
                          <a:pt x="77344" y="54864"/>
                        </a:cubicBezTo>
                        <a:cubicBezTo>
                          <a:pt x="74598" y="58296"/>
                          <a:pt x="72467" y="62179"/>
                          <a:pt x="70029" y="65836"/>
                        </a:cubicBezTo>
                        <a:cubicBezTo>
                          <a:pt x="71248" y="71932"/>
                          <a:pt x="68355" y="80925"/>
                          <a:pt x="73686" y="84124"/>
                        </a:cubicBezTo>
                        <a:cubicBezTo>
                          <a:pt x="131228" y="118650"/>
                          <a:pt x="92417" y="66499"/>
                          <a:pt x="113920" y="98755"/>
                        </a:cubicBezTo>
                        <a:cubicBezTo>
                          <a:pt x="118765" y="113293"/>
                          <a:pt x="121561" y="116229"/>
                          <a:pt x="113920" y="135331"/>
                        </a:cubicBezTo>
                        <a:cubicBezTo>
                          <a:pt x="111999" y="140134"/>
                          <a:pt x="106259" y="142330"/>
                          <a:pt x="102947" y="146304"/>
                        </a:cubicBezTo>
                        <a:cubicBezTo>
                          <a:pt x="79867" y="173999"/>
                          <a:pt x="109608" y="143299"/>
                          <a:pt x="88317" y="164592"/>
                        </a:cubicBezTo>
                        <a:cubicBezTo>
                          <a:pt x="87098" y="168249"/>
                          <a:pt x="86643" y="172258"/>
                          <a:pt x="84659" y="175564"/>
                        </a:cubicBezTo>
                        <a:cubicBezTo>
                          <a:pt x="82885" y="178521"/>
                          <a:pt x="80037" y="180726"/>
                          <a:pt x="77344" y="182880"/>
                        </a:cubicBezTo>
                        <a:cubicBezTo>
                          <a:pt x="67216" y="190983"/>
                          <a:pt x="66987" y="189990"/>
                          <a:pt x="55398" y="193852"/>
                        </a:cubicBezTo>
                        <a:cubicBezTo>
                          <a:pt x="39110" y="204712"/>
                          <a:pt x="35199" y="209798"/>
                          <a:pt x="7849" y="204825"/>
                        </a:cubicBezTo>
                        <a:cubicBezTo>
                          <a:pt x="4056" y="204135"/>
                          <a:pt x="5411" y="197510"/>
                          <a:pt x="4192" y="193852"/>
                        </a:cubicBezTo>
                        <a:cubicBezTo>
                          <a:pt x="23100" y="165489"/>
                          <a:pt x="16041" y="180249"/>
                          <a:pt x="26137" y="149961"/>
                        </a:cubicBezTo>
                        <a:lnTo>
                          <a:pt x="29795" y="138988"/>
                        </a:lnTo>
                        <a:cubicBezTo>
                          <a:pt x="28576" y="135331"/>
                          <a:pt x="29717" y="129448"/>
                          <a:pt x="26137" y="128016"/>
                        </a:cubicBezTo>
                        <a:cubicBezTo>
                          <a:pt x="21470" y="126149"/>
                          <a:pt x="16340" y="130292"/>
                          <a:pt x="11507" y="131673"/>
                        </a:cubicBezTo>
                        <a:cubicBezTo>
                          <a:pt x="7800" y="132732"/>
                          <a:pt x="1753" y="137160"/>
                          <a:pt x="534" y="128016"/>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 name="円/楕円 9"/>
              <p:cNvSpPr>
                <a:spLocks noChangeAspect="1"/>
              </p:cNvSpPr>
              <p:nvPr/>
            </p:nvSpPr>
            <p:spPr>
              <a:xfrm>
                <a:off x="2798089" y="414908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2825266" y="1986803"/>
                <a:ext cx="5995206" cy="2162277"/>
                <a:chOff x="2893621" y="3156705"/>
                <a:chExt cx="5700647" cy="1096721"/>
              </a:xfrm>
              <a:effectLst>
                <a:outerShdw blurRad="50800" dist="38100" dir="8100000" algn="tr" rotWithShape="0">
                  <a:schemeClr val="bg1"/>
                </a:outerShdw>
              </a:effectLst>
            </p:grpSpPr>
            <p:cxnSp>
              <p:nvCxnSpPr>
                <p:cNvPr id="1030" name="直線コネクタ 1029"/>
                <p:cNvCxnSpPr>
                  <a:stCxn id="10" idx="7"/>
                </p:cNvCxnSpPr>
                <p:nvPr/>
              </p:nvCxnSpPr>
              <p:spPr>
                <a:xfrm flipV="1">
                  <a:off x="2893621" y="3156705"/>
                  <a:ext cx="1795499" cy="109672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32" name="直線コネクタ 1031"/>
                <p:cNvCxnSpPr/>
                <p:nvPr/>
              </p:nvCxnSpPr>
              <p:spPr>
                <a:xfrm>
                  <a:off x="4698312" y="3159782"/>
                  <a:ext cx="3895956" cy="0"/>
                </a:xfrm>
                <a:prstGeom prst="line">
                  <a:avLst/>
                </a:prstGeom>
                <a:ln w="66675" cmpd="thickThi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5" name="正方形/長方形 54"/>
              <p:cNvSpPr/>
              <p:nvPr/>
            </p:nvSpPr>
            <p:spPr>
              <a:xfrm>
                <a:off x="151364" y="144016"/>
                <a:ext cx="8669108" cy="11247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上高地</a:t>
                </a:r>
                <a:r>
                  <a:rPr kumimoji="1" lang="zh-CN"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是由以枪</a:t>
                </a:r>
                <a:r>
                  <a:rPr kumimoji="1" lang="ja-JP"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岳</a:t>
                </a:r>
                <a:r>
                  <a:rPr kumimoji="1" lang="zh-CN"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r>
                  <a:rPr kumimoji="1" lang="ja-JP"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穂高</a:t>
                </a:r>
                <a:r>
                  <a:rPr kumimoji="1" lang="zh-CN"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连</a:t>
                </a:r>
                <a:r>
                  <a:rPr kumimoji="1" lang="ja-JP"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峰</a:t>
                </a:r>
                <a:r>
                  <a:rPr kumimoji="1" lang="zh-CN"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为中心的</a:t>
                </a:r>
                <a:r>
                  <a:rPr kumimoji="1" lang="ja-JP"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北</a:t>
                </a:r>
                <a:r>
                  <a:rPr kumimoji="1" lang="zh-CN"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阿尔卑斯</a:t>
                </a:r>
                <a:r>
                  <a:rPr kumimoji="1" lang="en-US" altLang="zh-CN"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3000</a:t>
                </a:r>
                <a:r>
                  <a:rPr kumimoji="1" lang="zh-CN"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米高的群山与</a:t>
                </a:r>
                <a:endParaRPr lang="ja-JP"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r>
                  <a:rPr lang="zh-CN"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深切此山脉的</a:t>
                </a:r>
                <a:r>
                  <a:rPr lang="ja-JP"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梓川</a:t>
                </a:r>
                <a:r>
                  <a:rPr lang="zh-CN" altLang="en-US" sz="2000" dirty="0"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河形成的山间溪谷构成的区域</a:t>
                </a:r>
                <a:r>
                  <a:rPr lang="ja-JP" altLang="en-US" sz="2000" dirty="0" err="1" smtClean="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endParaRPr kumimoji="1" lang="ja-JP" altLang="en-US" sz="2000" dirty="0">
                  <a:solidFill>
                    <a:srgbClr val="FFFF99"/>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nvGrpSpPr>
              <p:cNvPr id="6" name="グループ化 5"/>
              <p:cNvGrpSpPr/>
              <p:nvPr/>
            </p:nvGrpSpPr>
            <p:grpSpPr>
              <a:xfrm>
                <a:off x="3995936" y="4365104"/>
                <a:ext cx="5142091" cy="1780691"/>
                <a:chOff x="4005278" y="4365104"/>
                <a:chExt cx="5142091" cy="1780691"/>
              </a:xfrm>
            </p:grpSpPr>
            <p:sp>
              <p:nvSpPr>
                <p:cNvPr id="5" name="正方形/長方形 4"/>
                <p:cNvSpPr/>
                <p:nvPr/>
              </p:nvSpPr>
              <p:spPr>
                <a:xfrm>
                  <a:off x="4378487" y="4365104"/>
                  <a:ext cx="4523335" cy="1780691"/>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latin typeface="HGP創英ﾌﾟﾚｾﾞﾝｽEB" pitchFamily="18" charset="-128"/>
                    <a:ea typeface="HGP創英ﾌﾟﾚｾﾞﾝｽEB" pitchFamily="18" charset="-128"/>
                  </a:endParaRPr>
                </a:p>
              </p:txBody>
            </p:sp>
            <p:sp>
              <p:nvSpPr>
                <p:cNvPr id="58" name="正方形/長方形 57"/>
                <p:cNvSpPr/>
                <p:nvPr/>
              </p:nvSpPr>
              <p:spPr>
                <a:xfrm>
                  <a:off x="5517446" y="4437112"/>
                  <a:ext cx="3629923" cy="161748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dirty="0" smtClean="0">
                      <a:solidFill>
                        <a:schemeClr val="tx1"/>
                      </a:solidFill>
                      <a:latin typeface="SimHei" panose="02010609060101010101" pitchFamily="49" charset="-122"/>
                      <a:ea typeface="SimHei" panose="02010609060101010101" pitchFamily="49" charset="-122"/>
                    </a:rPr>
                    <a:t>作为</a:t>
                  </a:r>
                  <a:r>
                    <a:rPr lang="ja-JP" altLang="en-US" sz="1500" dirty="0" smtClean="0">
                      <a:solidFill>
                        <a:schemeClr val="tx1"/>
                      </a:solidFill>
                      <a:latin typeface="SimHei" panose="02010609060101010101" pitchFamily="49" charset="-122"/>
                      <a:ea typeface="SimHei" panose="02010609060101010101" pitchFamily="49" charset="-122"/>
                    </a:rPr>
                    <a:t>松本藩有林</a:t>
                  </a:r>
                  <a:r>
                    <a:rPr lang="zh-CN" altLang="en-US" sz="1500" dirty="0" smtClean="0">
                      <a:solidFill>
                        <a:schemeClr val="tx1"/>
                      </a:solidFill>
                      <a:latin typeface="SimHei" panose="02010609060101010101" pitchFamily="49" charset="-122"/>
                      <a:ea typeface="SimHei" panose="02010609060101010101" pitchFamily="49" charset="-122"/>
                    </a:rPr>
                    <a:t>进行了砍伐</a:t>
                  </a:r>
                  <a:endParaRPr lang="ja-JP" altLang="en-US" sz="1500" dirty="0" smtClean="0">
                    <a:solidFill>
                      <a:schemeClr val="tx1"/>
                    </a:solidFill>
                    <a:latin typeface="SimHei" panose="02010609060101010101" pitchFamily="49" charset="-122"/>
                    <a:ea typeface="SimHei" panose="02010609060101010101" pitchFamily="49" charset="-122"/>
                  </a:endParaRPr>
                </a:p>
                <a:p>
                  <a:pPr>
                    <a:lnSpc>
                      <a:spcPts val="900"/>
                    </a:lnSpc>
                  </a:pPr>
                  <a:endParaRPr lang="ja-JP" altLang="en-US" sz="1600" dirty="0" smtClean="0">
                    <a:solidFill>
                      <a:schemeClr val="tx1"/>
                    </a:solidFill>
                    <a:latin typeface="SimHei" panose="02010609060101010101" pitchFamily="49" charset="-122"/>
                    <a:ea typeface="SimHei" panose="02010609060101010101" pitchFamily="49" charset="-122"/>
                  </a:endParaRPr>
                </a:p>
                <a:p>
                  <a:pPr>
                    <a:lnSpc>
                      <a:spcPts val="1600"/>
                    </a:lnSpc>
                  </a:pPr>
                  <a:r>
                    <a:rPr lang="ja-JP" altLang="en-US" sz="1500" dirty="0" smtClean="0">
                      <a:solidFill>
                        <a:schemeClr val="tx1"/>
                      </a:solidFill>
                      <a:latin typeface="SimHei" panose="02010609060101010101" pitchFamily="49" charset="-122"/>
                      <a:ea typeface="SimHei" panose="02010609060101010101" pitchFamily="49" charset="-122"/>
                    </a:rPr>
                    <a:t>英国登山家</a:t>
                  </a:r>
                  <a:r>
                    <a:rPr lang="zh-CN" altLang="en-US" sz="1500" dirty="0">
                      <a:solidFill>
                        <a:schemeClr val="tx1"/>
                      </a:solidFill>
                      <a:latin typeface="SimHei" panose="02010609060101010101" pitchFamily="49" charset="-122"/>
                      <a:ea typeface="SimHei" panose="02010609060101010101" pitchFamily="49" charset="-122"/>
                    </a:rPr>
                    <a:t>沃尔特</a:t>
                  </a:r>
                  <a:r>
                    <a:rPr lang="en-US" altLang="zh-CN" sz="1500" dirty="0">
                      <a:solidFill>
                        <a:schemeClr val="tx1"/>
                      </a:solidFill>
                      <a:latin typeface="SimHei" panose="02010609060101010101" pitchFamily="49" charset="-122"/>
                      <a:ea typeface="SimHei" panose="02010609060101010101" pitchFamily="49" charset="-122"/>
                    </a:rPr>
                    <a:t>·</a:t>
                  </a:r>
                  <a:r>
                    <a:rPr lang="zh-CN" altLang="en-US" sz="1500" dirty="0" smtClean="0">
                      <a:solidFill>
                        <a:schemeClr val="tx1"/>
                      </a:solidFill>
                      <a:latin typeface="SimHei" panose="02010609060101010101" pitchFamily="49" charset="-122"/>
                      <a:ea typeface="SimHei" panose="02010609060101010101" pitchFamily="49" charset="-122"/>
                    </a:rPr>
                    <a:t>威斯顿将这里作为</a:t>
                  </a:r>
                  <a:endParaRPr lang="en-US" altLang="ja-JP" sz="1500" dirty="0" smtClean="0">
                    <a:solidFill>
                      <a:schemeClr val="tx1"/>
                    </a:solidFill>
                    <a:latin typeface="SimHei" panose="02010609060101010101" pitchFamily="49" charset="-122"/>
                    <a:ea typeface="SimHei" panose="02010609060101010101" pitchFamily="49" charset="-122"/>
                  </a:endParaRPr>
                </a:p>
                <a:p>
                  <a:pPr>
                    <a:lnSpc>
                      <a:spcPts val="1600"/>
                    </a:lnSpc>
                  </a:pPr>
                  <a:r>
                    <a:rPr lang="ja-JP" altLang="en-US" sz="1500" dirty="0" smtClean="0">
                      <a:solidFill>
                        <a:schemeClr val="tx1"/>
                      </a:solidFill>
                      <a:latin typeface="SimHei" panose="02010609060101010101" pitchFamily="49" charset="-122"/>
                      <a:ea typeface="SimHei" panose="02010609060101010101" pitchFamily="49" charset="-122"/>
                    </a:rPr>
                    <a:t>全国屈指</a:t>
                  </a:r>
                  <a:r>
                    <a:rPr lang="zh-CN" altLang="en-US" sz="1500" dirty="0" smtClean="0">
                      <a:solidFill>
                        <a:schemeClr val="tx1"/>
                      </a:solidFill>
                      <a:latin typeface="SimHei" panose="02010609060101010101" pitchFamily="49" charset="-122"/>
                      <a:ea typeface="SimHei" panose="02010609060101010101" pitchFamily="49" charset="-122"/>
                    </a:rPr>
                    <a:t>可数的</a:t>
                  </a:r>
                  <a:r>
                    <a:rPr lang="ja-JP" altLang="en-US" sz="1500" dirty="0" smtClean="0">
                      <a:solidFill>
                        <a:schemeClr val="tx1"/>
                      </a:solidFill>
                      <a:latin typeface="SimHei" panose="02010609060101010101" pitchFamily="49" charset="-122"/>
                      <a:ea typeface="SimHei" panose="02010609060101010101" pitchFamily="49" charset="-122"/>
                    </a:rPr>
                    <a:t>山岳景</a:t>
                  </a:r>
                  <a:r>
                    <a:rPr lang="zh-CN" altLang="en-US" sz="1500" dirty="0" smtClean="0">
                      <a:solidFill>
                        <a:schemeClr val="tx1"/>
                      </a:solidFill>
                      <a:latin typeface="SimHei" panose="02010609060101010101" pitchFamily="49" charset="-122"/>
                      <a:ea typeface="SimHei" panose="02010609060101010101" pitchFamily="49" charset="-122"/>
                    </a:rPr>
                    <a:t>点向</a:t>
                  </a:r>
                  <a:r>
                    <a:rPr lang="ja-JP" altLang="en-US" sz="1500" dirty="0" smtClean="0">
                      <a:solidFill>
                        <a:schemeClr val="tx1"/>
                      </a:solidFill>
                      <a:latin typeface="SimHei" panose="02010609060101010101" pitchFamily="49" charset="-122"/>
                      <a:ea typeface="SimHei" panose="02010609060101010101" pitchFamily="49" charset="-122"/>
                    </a:rPr>
                    <a:t>世界</a:t>
                  </a:r>
                  <a:r>
                    <a:rPr lang="zh-CN" altLang="en-US" sz="1500" dirty="0" smtClean="0">
                      <a:solidFill>
                        <a:schemeClr val="tx1"/>
                      </a:solidFill>
                      <a:latin typeface="SimHei" panose="02010609060101010101" pitchFamily="49" charset="-122"/>
                      <a:ea typeface="SimHei" panose="02010609060101010101" pitchFamily="49" charset="-122"/>
                    </a:rPr>
                    <a:t>作了介绍</a:t>
                  </a:r>
                  <a:endParaRPr lang="ja-JP" altLang="en-US" sz="1500" dirty="0" smtClean="0">
                    <a:solidFill>
                      <a:schemeClr val="tx1"/>
                    </a:solidFill>
                    <a:latin typeface="SimHei" panose="02010609060101010101" pitchFamily="49" charset="-122"/>
                    <a:ea typeface="SimHei" panose="02010609060101010101" pitchFamily="49" charset="-122"/>
                  </a:endParaRPr>
                </a:p>
                <a:p>
                  <a:pPr>
                    <a:lnSpc>
                      <a:spcPts val="800"/>
                    </a:lnSpc>
                  </a:pPr>
                  <a:endParaRPr lang="ja-JP" altLang="en-US" sz="1500" dirty="0" smtClean="0">
                    <a:solidFill>
                      <a:schemeClr val="tx1"/>
                    </a:solidFill>
                    <a:latin typeface="SimHei" panose="02010609060101010101" pitchFamily="49" charset="-122"/>
                    <a:ea typeface="SimHei" panose="02010609060101010101" pitchFamily="49" charset="-122"/>
                  </a:endParaRPr>
                </a:p>
                <a:p>
                  <a:r>
                    <a:rPr lang="zh-CN" altLang="en-US" sz="1500" dirty="0" smtClean="0">
                      <a:solidFill>
                        <a:schemeClr val="tx1"/>
                      </a:solidFill>
                      <a:latin typeface="SimHei" panose="02010609060101010101" pitchFamily="49" charset="-122"/>
                      <a:ea typeface="SimHei" panose="02010609060101010101" pitchFamily="49" charset="-122"/>
                    </a:rPr>
                    <a:t>被指定为</a:t>
                  </a:r>
                  <a:r>
                    <a:rPr lang="ja-JP" altLang="en-US" sz="1500" dirty="0" smtClean="0">
                      <a:solidFill>
                        <a:schemeClr val="tx1"/>
                      </a:solidFill>
                      <a:latin typeface="SimHei" panose="02010609060101010101" pitchFamily="49" charset="-122"/>
                      <a:ea typeface="SimHei" panose="02010609060101010101" pitchFamily="49" charset="-122"/>
                    </a:rPr>
                    <a:t>中部山岳国立公</a:t>
                  </a:r>
                  <a:r>
                    <a:rPr lang="zh-CN" altLang="en-US" sz="1500" dirty="0" smtClean="0">
                      <a:solidFill>
                        <a:schemeClr val="tx1"/>
                      </a:solidFill>
                      <a:latin typeface="SimHei" panose="02010609060101010101" pitchFamily="49" charset="-122"/>
                      <a:ea typeface="SimHei" panose="02010609060101010101" pitchFamily="49" charset="-122"/>
                    </a:rPr>
                    <a:t>园</a:t>
                  </a:r>
                  <a:endParaRPr lang="en-US" altLang="ja-JP" sz="1500" dirty="0" smtClean="0">
                    <a:solidFill>
                      <a:schemeClr val="tx1"/>
                    </a:solidFill>
                    <a:latin typeface="SimHei" panose="02010609060101010101" pitchFamily="49" charset="-122"/>
                    <a:ea typeface="SimHei" panose="02010609060101010101" pitchFamily="49" charset="-122"/>
                  </a:endParaRPr>
                </a:p>
                <a:p>
                  <a:r>
                    <a:rPr lang="zh-CN" altLang="en-US" sz="1500" dirty="0" smtClean="0">
                      <a:solidFill>
                        <a:schemeClr val="tx1"/>
                      </a:solidFill>
                      <a:latin typeface="SimHei" panose="02010609060101010101" pitchFamily="49" charset="-122"/>
                      <a:ea typeface="SimHei" panose="02010609060101010101" pitchFamily="49" charset="-122"/>
                    </a:rPr>
                    <a:t>被指定为</a:t>
                  </a:r>
                  <a:r>
                    <a:rPr lang="ja-JP" altLang="en-US" sz="1500" dirty="0" smtClean="0">
                      <a:solidFill>
                        <a:schemeClr val="tx1"/>
                      </a:solidFill>
                      <a:latin typeface="SimHei" panose="02010609060101010101" pitchFamily="49" charset="-122"/>
                      <a:ea typeface="SimHei" panose="02010609060101010101" pitchFamily="49" charset="-122"/>
                    </a:rPr>
                    <a:t>国</a:t>
                  </a:r>
                  <a:r>
                    <a:rPr lang="zh-CN" altLang="en-US" sz="1500" dirty="0" smtClean="0">
                      <a:solidFill>
                        <a:schemeClr val="tx1"/>
                      </a:solidFill>
                      <a:latin typeface="SimHei" panose="02010609060101010101" pitchFamily="49" charset="-122"/>
                      <a:ea typeface="SimHei" panose="02010609060101010101" pitchFamily="49" charset="-122"/>
                    </a:rPr>
                    <a:t>家</a:t>
                  </a:r>
                  <a:r>
                    <a:rPr lang="ja-JP" altLang="en-US" sz="1500" dirty="0" smtClean="0">
                      <a:solidFill>
                        <a:schemeClr val="tx1"/>
                      </a:solidFill>
                      <a:latin typeface="SimHei" panose="02010609060101010101" pitchFamily="49" charset="-122"/>
                      <a:ea typeface="SimHei" panose="02010609060101010101" pitchFamily="49" charset="-122"/>
                    </a:rPr>
                    <a:t>特</a:t>
                  </a:r>
                  <a:r>
                    <a:rPr lang="zh-CN" altLang="en-US" sz="1500" dirty="0" smtClean="0">
                      <a:solidFill>
                        <a:schemeClr val="tx1"/>
                      </a:solidFill>
                      <a:latin typeface="SimHei" panose="02010609060101010101" pitchFamily="49" charset="-122"/>
                      <a:ea typeface="SimHei" panose="02010609060101010101" pitchFamily="49" charset="-122"/>
                    </a:rPr>
                    <a:t>别</a:t>
                  </a:r>
                  <a:r>
                    <a:rPr lang="ja-JP" altLang="en-US" sz="1500" dirty="0" smtClean="0">
                      <a:solidFill>
                        <a:schemeClr val="tx1"/>
                      </a:solidFill>
                      <a:latin typeface="SimHei" panose="02010609060101010101" pitchFamily="49" charset="-122"/>
                      <a:ea typeface="SimHei" panose="02010609060101010101" pitchFamily="49" charset="-122"/>
                    </a:rPr>
                    <a:t>名</a:t>
                  </a:r>
                  <a:r>
                    <a:rPr lang="zh-CN" altLang="en-US" sz="1500" dirty="0" smtClean="0">
                      <a:solidFill>
                        <a:schemeClr val="tx1"/>
                      </a:solidFill>
                      <a:latin typeface="SimHei" panose="02010609060101010101" pitchFamily="49" charset="-122"/>
                      <a:ea typeface="SimHei" panose="02010609060101010101" pitchFamily="49" charset="-122"/>
                    </a:rPr>
                    <a:t>胜</a:t>
                  </a:r>
                  <a:r>
                    <a:rPr lang="ja-JP" altLang="en-US" sz="1500" dirty="0" err="1" smtClean="0">
                      <a:solidFill>
                        <a:schemeClr val="tx1"/>
                      </a:solidFill>
                      <a:latin typeface="SimHei" panose="02010609060101010101" pitchFamily="49" charset="-122"/>
                      <a:ea typeface="SimHei" panose="02010609060101010101" pitchFamily="49" charset="-122"/>
                    </a:rPr>
                    <a:t>、</a:t>
                  </a:r>
                  <a:r>
                    <a:rPr lang="ja-JP" altLang="en-US" sz="1500" dirty="0" smtClean="0">
                      <a:solidFill>
                        <a:schemeClr val="tx1"/>
                      </a:solidFill>
                      <a:latin typeface="SimHei" panose="02010609060101010101" pitchFamily="49" charset="-122"/>
                      <a:ea typeface="SimHei" panose="02010609060101010101" pitchFamily="49" charset="-122"/>
                    </a:rPr>
                    <a:t>特</a:t>
                  </a:r>
                  <a:r>
                    <a:rPr lang="zh-CN" altLang="en-US" sz="1500" dirty="0" smtClean="0">
                      <a:solidFill>
                        <a:schemeClr val="tx1"/>
                      </a:solidFill>
                      <a:latin typeface="SimHei" panose="02010609060101010101" pitchFamily="49" charset="-122"/>
                      <a:ea typeface="SimHei" panose="02010609060101010101" pitchFamily="49" charset="-122"/>
                    </a:rPr>
                    <a:t>别</a:t>
                  </a:r>
                  <a:r>
                    <a:rPr lang="ja-JP" altLang="en-US" sz="1500" dirty="0" smtClean="0">
                      <a:solidFill>
                        <a:schemeClr val="tx1"/>
                      </a:solidFill>
                      <a:latin typeface="SimHei" panose="02010609060101010101" pitchFamily="49" charset="-122"/>
                      <a:ea typeface="SimHei" panose="02010609060101010101" pitchFamily="49" charset="-122"/>
                    </a:rPr>
                    <a:t>天然</a:t>
                  </a:r>
                  <a:r>
                    <a:rPr lang="zh-CN" altLang="en-US" sz="1500" dirty="0" smtClean="0">
                      <a:solidFill>
                        <a:schemeClr val="tx1"/>
                      </a:solidFill>
                      <a:latin typeface="SimHei" panose="02010609060101010101" pitchFamily="49" charset="-122"/>
                      <a:ea typeface="SimHei" panose="02010609060101010101" pitchFamily="49" charset="-122"/>
                    </a:rPr>
                    <a:t>纪念物</a:t>
                  </a:r>
                  <a:endParaRPr lang="en-US" altLang="ja-JP" sz="1500" dirty="0" smtClean="0">
                    <a:solidFill>
                      <a:schemeClr val="tx1"/>
                    </a:solidFill>
                    <a:latin typeface="SimHei" panose="02010609060101010101" pitchFamily="49" charset="-122"/>
                    <a:ea typeface="SimHei" panose="02010609060101010101" pitchFamily="49" charset="-122"/>
                  </a:endParaRPr>
                </a:p>
                <a:p>
                  <a:r>
                    <a:rPr lang="zh-CN" altLang="en-US" sz="1500" dirty="0" smtClean="0">
                      <a:solidFill>
                        <a:schemeClr val="tx1"/>
                      </a:solidFill>
                      <a:latin typeface="SimHei" panose="02010609060101010101" pitchFamily="49" charset="-122"/>
                      <a:ea typeface="SimHei" panose="02010609060101010101" pitchFamily="49" charset="-122"/>
                    </a:rPr>
                    <a:t>来自</a:t>
                  </a:r>
                  <a:r>
                    <a:rPr lang="ja-JP" altLang="en-US" sz="1500" dirty="0" smtClean="0">
                      <a:solidFill>
                        <a:schemeClr val="tx1"/>
                      </a:solidFill>
                      <a:latin typeface="SimHei" panose="02010609060101010101" pitchFamily="49" charset="-122"/>
                      <a:ea typeface="SimHei" panose="02010609060101010101" pitchFamily="49" charset="-122"/>
                    </a:rPr>
                    <a:t>国内外</a:t>
                  </a:r>
                  <a:r>
                    <a:rPr lang="zh-CN" altLang="en-US" sz="1500" dirty="0" smtClean="0">
                      <a:solidFill>
                        <a:schemeClr val="tx1"/>
                      </a:solidFill>
                      <a:latin typeface="SimHei" panose="02010609060101010101" pitchFamily="49" charset="-122"/>
                      <a:ea typeface="SimHei" panose="02010609060101010101" pitchFamily="49" charset="-122"/>
                    </a:rPr>
                    <a:t>的游客</a:t>
                  </a:r>
                  <a:r>
                    <a:rPr lang="ja-JP" altLang="en-US" sz="1500" dirty="0" smtClean="0">
                      <a:solidFill>
                        <a:schemeClr val="tx1"/>
                      </a:solidFill>
                      <a:latin typeface="SimHei" panose="02010609060101010101" pitchFamily="49" charset="-122"/>
                      <a:ea typeface="SimHei" panose="02010609060101010101" pitchFamily="49" charset="-122"/>
                    </a:rPr>
                    <a:t>年</a:t>
                  </a:r>
                  <a:r>
                    <a:rPr lang="zh-CN" altLang="en-US" sz="1500" dirty="0" smtClean="0">
                      <a:solidFill>
                        <a:schemeClr val="tx1"/>
                      </a:solidFill>
                      <a:latin typeface="SimHei" panose="02010609060101010101" pitchFamily="49" charset="-122"/>
                      <a:ea typeface="SimHei" panose="02010609060101010101" pitchFamily="49" charset="-122"/>
                    </a:rPr>
                    <a:t>间</a:t>
                  </a:r>
                  <a:r>
                    <a:rPr lang="en-US" altLang="ja-JP" sz="1500" dirty="0" smtClean="0">
                      <a:solidFill>
                        <a:schemeClr val="tx1"/>
                      </a:solidFill>
                      <a:latin typeface="SimHei" panose="02010609060101010101" pitchFamily="49" charset="-122"/>
                      <a:ea typeface="SimHei" panose="02010609060101010101" pitchFamily="49" charset="-122"/>
                    </a:rPr>
                    <a:t>124</a:t>
                  </a:r>
                  <a:r>
                    <a:rPr lang="ja-JP" altLang="en-US" sz="1500" dirty="0" smtClean="0">
                      <a:solidFill>
                        <a:schemeClr val="tx1"/>
                      </a:solidFill>
                      <a:latin typeface="SimHei" panose="02010609060101010101" pitchFamily="49" charset="-122"/>
                      <a:ea typeface="SimHei" panose="02010609060101010101" pitchFamily="49" charset="-122"/>
                    </a:rPr>
                    <a:t>万人</a:t>
                  </a:r>
                  <a:r>
                    <a:rPr lang="zh-CN" altLang="en-US" sz="1500" dirty="0" smtClean="0">
                      <a:solidFill>
                        <a:schemeClr val="tx1"/>
                      </a:solidFill>
                      <a:latin typeface="SimHei" panose="02010609060101010101" pitchFamily="49" charset="-122"/>
                      <a:ea typeface="SimHei" panose="02010609060101010101" pitchFamily="49" charset="-122"/>
                    </a:rPr>
                    <a:t>次</a:t>
                  </a:r>
                  <a:r>
                    <a:rPr lang="ja-JP" altLang="en-US" sz="1600" dirty="0">
                      <a:solidFill>
                        <a:schemeClr val="tx1"/>
                      </a:solidFill>
                      <a:latin typeface="HGP創英ﾌﾟﾚｾﾞﾝｽEB" pitchFamily="18" charset="-128"/>
                      <a:ea typeface="HGP創英ﾌﾟﾚｾﾞﾝｽEB" pitchFamily="18" charset="-128"/>
                    </a:rPr>
                    <a:t>　</a:t>
                  </a:r>
                  <a:r>
                    <a:rPr lang="ja-JP" altLang="en-US" sz="1600" dirty="0" smtClean="0">
                      <a:solidFill>
                        <a:schemeClr val="tx1"/>
                      </a:solidFill>
                      <a:latin typeface="HGP創英ﾌﾟﾚｾﾞﾝｽEB" pitchFamily="18" charset="-128"/>
                      <a:ea typeface="HGP創英ﾌﾟﾚｾﾞﾝｽEB" pitchFamily="18" charset="-128"/>
                    </a:rPr>
                    <a:t>　　　　　　</a:t>
                  </a:r>
                  <a:endParaRPr lang="en-US" altLang="ja-JP" sz="1600" dirty="0" smtClean="0">
                    <a:solidFill>
                      <a:schemeClr val="tx1"/>
                    </a:solidFill>
                    <a:latin typeface="HGP創英ﾌﾟﾚｾﾞﾝｽEB" pitchFamily="18" charset="-128"/>
                    <a:ea typeface="HGP創英ﾌﾟﾚｾﾞﾝｽEB" pitchFamily="18" charset="-128"/>
                  </a:endParaRPr>
                </a:p>
              </p:txBody>
            </p:sp>
            <p:sp>
              <p:nvSpPr>
                <p:cNvPr id="61" name="正方形/長方形 60"/>
                <p:cNvSpPr/>
                <p:nvPr/>
              </p:nvSpPr>
              <p:spPr>
                <a:xfrm>
                  <a:off x="4005278" y="4384613"/>
                  <a:ext cx="1358810" cy="374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dirty="0" smtClean="0">
                      <a:solidFill>
                        <a:schemeClr val="tx1"/>
                      </a:solidFill>
                      <a:latin typeface="SimHei" panose="02010609060101010101" pitchFamily="49" charset="-122"/>
                      <a:ea typeface="SimHei" panose="02010609060101010101" pitchFamily="49" charset="-122"/>
                    </a:rPr>
                    <a:t>江戸</a:t>
                  </a:r>
                  <a:r>
                    <a:rPr lang="zh-CN" altLang="en-US" sz="1000" dirty="0" smtClean="0">
                      <a:solidFill>
                        <a:schemeClr val="tx1"/>
                      </a:solidFill>
                      <a:latin typeface="SimHei" panose="02010609060101010101" pitchFamily="49" charset="-122"/>
                      <a:ea typeface="SimHei" panose="02010609060101010101" pitchFamily="49" charset="-122"/>
                    </a:rPr>
                    <a:t>时</a:t>
                  </a:r>
                  <a:r>
                    <a:rPr lang="ja-JP" altLang="en-US" sz="1000" dirty="0" smtClean="0">
                      <a:solidFill>
                        <a:schemeClr val="tx1"/>
                      </a:solidFill>
                      <a:latin typeface="SimHei" panose="02010609060101010101" pitchFamily="49" charset="-122"/>
                      <a:ea typeface="SimHei" panose="02010609060101010101" pitchFamily="49" charset="-122"/>
                    </a:rPr>
                    <a:t>代</a:t>
                  </a:r>
                  <a:r>
                    <a:rPr lang="ja-JP" altLang="en-US" sz="1000" dirty="0" smtClean="0">
                      <a:solidFill>
                        <a:schemeClr val="tx1"/>
                      </a:solidFill>
                      <a:latin typeface="HGP創英ﾌﾟﾚｾﾞﾝｽEB" pitchFamily="18" charset="-128"/>
                      <a:ea typeface="HGP創英ﾌﾟﾚｾﾞﾝｽEB" pitchFamily="18" charset="-128"/>
                    </a:rPr>
                    <a:t>　　</a:t>
                  </a:r>
                  <a:endParaRPr kumimoji="1" lang="ja-JP" altLang="en-US" sz="1000" dirty="0">
                    <a:solidFill>
                      <a:schemeClr val="tx1"/>
                    </a:solidFill>
                    <a:latin typeface="HGP創英ﾌﾟﾚｾﾞﾝｽEB" pitchFamily="18" charset="-128"/>
                    <a:ea typeface="HGP創英ﾌﾟﾚｾﾞﾝｽEB" pitchFamily="18" charset="-128"/>
                  </a:endParaRPr>
                </a:p>
              </p:txBody>
            </p:sp>
          </p:grpSp>
          <p:grpSp>
            <p:nvGrpSpPr>
              <p:cNvPr id="3" name="グループ化 2"/>
              <p:cNvGrpSpPr/>
              <p:nvPr/>
            </p:nvGrpSpPr>
            <p:grpSpPr>
              <a:xfrm>
                <a:off x="3979675" y="4470417"/>
                <a:ext cx="1528429" cy="1609042"/>
                <a:chOff x="3979675" y="4470417"/>
                <a:chExt cx="1528429" cy="1609042"/>
              </a:xfrm>
            </p:grpSpPr>
            <p:grpSp>
              <p:nvGrpSpPr>
                <p:cNvPr id="38" name="グループ化 37"/>
                <p:cNvGrpSpPr/>
                <p:nvPr/>
              </p:nvGrpSpPr>
              <p:grpSpPr>
                <a:xfrm>
                  <a:off x="3979675" y="5242429"/>
                  <a:ext cx="1522476" cy="286287"/>
                  <a:chOff x="3064055" y="4317388"/>
                  <a:chExt cx="1522476" cy="340531"/>
                </a:xfrm>
              </p:grpSpPr>
              <p:sp>
                <p:nvSpPr>
                  <p:cNvPr id="39" name="円/楕円 38"/>
                  <p:cNvSpPr>
                    <a:spLocks noChangeAspect="1"/>
                  </p:cNvSpPr>
                  <p:nvPr/>
                </p:nvSpPr>
                <p:spPr>
                  <a:xfrm>
                    <a:off x="4406531" y="4405735"/>
                    <a:ext cx="180000" cy="180000"/>
                  </a:xfrm>
                  <a:prstGeom prst="ellipse">
                    <a:avLst/>
                  </a:prstGeom>
                  <a:solidFill>
                    <a:srgbClr val="00B050"/>
                  </a:solidFill>
                  <a:ln>
                    <a:solidFill>
                      <a:srgbClr val="00A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064055" y="4317388"/>
                    <a:ext cx="1391090" cy="340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dirty="0" smtClean="0">
                        <a:solidFill>
                          <a:schemeClr val="tx1"/>
                        </a:solidFill>
                        <a:latin typeface="HGP創英ﾌﾟﾚｾﾞﾝｽEB" pitchFamily="18" charset="-128"/>
                        <a:ea typeface="HGP創英ﾌﾟﾚｾﾞﾝｽEB" pitchFamily="18" charset="-128"/>
                      </a:rPr>
                      <a:t>   </a:t>
                    </a:r>
                    <a:r>
                      <a:rPr lang="en-US" altLang="ja-JP" sz="1000" dirty="0" smtClean="0">
                        <a:solidFill>
                          <a:schemeClr val="tx1"/>
                        </a:solidFill>
                        <a:latin typeface="HGP創英ﾌﾟﾚｾﾞﾝｽEB" pitchFamily="18" charset="-128"/>
                        <a:ea typeface="HGP創英ﾌﾟﾚｾﾞﾝｽEB" pitchFamily="18" charset="-128"/>
                      </a:rPr>
                      <a:t>1934</a:t>
                    </a:r>
                    <a:r>
                      <a:rPr lang="ja-JP" altLang="en-US" sz="1000" dirty="0" smtClean="0">
                        <a:solidFill>
                          <a:schemeClr val="tx1"/>
                        </a:solidFill>
                        <a:latin typeface="HGP創英ﾌﾟﾚｾﾞﾝｽEB" pitchFamily="18" charset="-128"/>
                        <a:ea typeface="HGP創英ﾌﾟﾚｾﾞﾝｽEB" pitchFamily="18" charset="-128"/>
                      </a:rPr>
                      <a:t>年</a:t>
                    </a:r>
                    <a:r>
                      <a:rPr lang="en-US" altLang="ja-JP" sz="1000" dirty="0" smtClean="0">
                        <a:solidFill>
                          <a:schemeClr val="tx1"/>
                        </a:solidFill>
                        <a:latin typeface="HGP創英ﾌﾟﾚｾﾞﾝｽEB" pitchFamily="18" charset="-128"/>
                        <a:ea typeface="HGP創英ﾌﾟﾚｾﾞﾝｽEB" pitchFamily="18" charset="-128"/>
                      </a:rPr>
                      <a:t>(</a:t>
                    </a:r>
                    <a:r>
                      <a:rPr lang="ja-JP" altLang="en-US" sz="1000" dirty="0" smtClean="0">
                        <a:solidFill>
                          <a:schemeClr val="tx1"/>
                        </a:solidFill>
                        <a:latin typeface="HGP創英ﾌﾟﾚｾﾞﾝｽEB" pitchFamily="18" charset="-128"/>
                        <a:ea typeface="HGP創英ﾌﾟﾚｾﾞﾝｽEB" pitchFamily="18" charset="-128"/>
                      </a:rPr>
                      <a:t>昭</a:t>
                    </a:r>
                    <a:r>
                      <a:rPr lang="zh-CN" altLang="en-US" sz="1000" dirty="0" smtClean="0">
                        <a:solidFill>
                          <a:schemeClr val="tx1"/>
                        </a:solidFill>
                        <a:latin typeface="HGP創英ﾌﾟﾚｾﾞﾝｽEB" pitchFamily="18" charset="-128"/>
                        <a:ea typeface="HGP創英ﾌﾟﾚｾﾞﾝｽEB" pitchFamily="18" charset="-128"/>
                      </a:rPr>
                      <a:t>和</a:t>
                    </a:r>
                    <a:r>
                      <a:rPr lang="en-US" altLang="ja-JP" sz="1000" dirty="0" smtClean="0">
                        <a:solidFill>
                          <a:schemeClr val="tx1"/>
                        </a:solidFill>
                        <a:latin typeface="HGP創英ﾌﾟﾚｾﾞﾝｽEB" pitchFamily="18" charset="-128"/>
                        <a:ea typeface="HGP創英ﾌﾟﾚｾﾞﾝｽEB" pitchFamily="18" charset="-128"/>
                      </a:rPr>
                      <a:t>9)</a:t>
                    </a:r>
                    <a:endParaRPr kumimoji="1" lang="ja-JP" altLang="en-US" sz="1000" dirty="0">
                      <a:solidFill>
                        <a:schemeClr val="tx1"/>
                      </a:solidFill>
                      <a:latin typeface="HGP創英ﾌﾟﾚｾﾞﾝｽEB" pitchFamily="18" charset="-128"/>
                      <a:ea typeface="HGP創英ﾌﾟﾚｾﾞﾝｽEB" pitchFamily="18" charset="-128"/>
                    </a:endParaRPr>
                  </a:p>
                </p:txBody>
              </p:sp>
            </p:grpSp>
            <p:grpSp>
              <p:nvGrpSpPr>
                <p:cNvPr id="41" name="グループ化 40"/>
                <p:cNvGrpSpPr/>
                <p:nvPr/>
              </p:nvGrpSpPr>
              <p:grpSpPr>
                <a:xfrm>
                  <a:off x="4051247" y="5517232"/>
                  <a:ext cx="1456857" cy="314540"/>
                  <a:chOff x="3148676" y="4330606"/>
                  <a:chExt cx="1456857" cy="285951"/>
                </a:xfrm>
              </p:grpSpPr>
              <p:sp>
                <p:nvSpPr>
                  <p:cNvPr id="42" name="円/楕円 41"/>
                  <p:cNvSpPr>
                    <a:spLocks noChangeAspect="1"/>
                  </p:cNvSpPr>
                  <p:nvPr/>
                </p:nvSpPr>
                <p:spPr>
                  <a:xfrm>
                    <a:off x="4425533" y="4397653"/>
                    <a:ext cx="180000" cy="180000"/>
                  </a:xfrm>
                  <a:prstGeom prst="ellipse">
                    <a:avLst/>
                  </a:prstGeom>
                  <a:solidFill>
                    <a:srgbClr val="00B050"/>
                  </a:solidFill>
                  <a:ln>
                    <a:solidFill>
                      <a:srgbClr val="00A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3148676" y="4330606"/>
                    <a:ext cx="1358810" cy="285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000" dirty="0" smtClean="0">
                        <a:solidFill>
                          <a:schemeClr val="tx1"/>
                        </a:solidFill>
                        <a:latin typeface="HGP創英ﾌﾟﾚｾﾞﾝｽEB" pitchFamily="18" charset="-128"/>
                        <a:ea typeface="HGP創英ﾌﾟﾚｾﾞﾝｽEB" pitchFamily="18" charset="-128"/>
                      </a:rPr>
                      <a:t>1952</a:t>
                    </a:r>
                    <a:r>
                      <a:rPr lang="ja-JP" altLang="en-US" sz="1000" dirty="0" smtClean="0">
                        <a:solidFill>
                          <a:schemeClr val="tx1"/>
                        </a:solidFill>
                        <a:latin typeface="HGP創英ﾌﾟﾚｾﾞﾝｽEB" pitchFamily="18" charset="-128"/>
                        <a:ea typeface="HGP創英ﾌﾟﾚｾﾞﾝｽEB" pitchFamily="18" charset="-128"/>
                      </a:rPr>
                      <a:t>年</a:t>
                    </a:r>
                    <a:r>
                      <a:rPr lang="en-US" altLang="ja-JP" sz="1000" dirty="0" smtClean="0">
                        <a:solidFill>
                          <a:schemeClr val="tx1"/>
                        </a:solidFill>
                        <a:latin typeface="HGP創英ﾌﾟﾚｾﾞﾝｽEB" pitchFamily="18" charset="-128"/>
                        <a:ea typeface="HGP創英ﾌﾟﾚｾﾞﾝｽEB" pitchFamily="18" charset="-128"/>
                      </a:rPr>
                      <a:t>(</a:t>
                    </a:r>
                    <a:r>
                      <a:rPr lang="ja-JP" altLang="en-US" sz="1000" dirty="0" smtClean="0">
                        <a:solidFill>
                          <a:schemeClr val="tx1"/>
                        </a:solidFill>
                        <a:latin typeface="HGP創英ﾌﾟﾚｾﾞﾝｽEB" pitchFamily="18" charset="-128"/>
                        <a:ea typeface="HGP創英ﾌﾟﾚｾﾞﾝｽEB" pitchFamily="18" charset="-128"/>
                      </a:rPr>
                      <a:t>昭</a:t>
                    </a:r>
                    <a:r>
                      <a:rPr lang="zh-CN" altLang="en-US" sz="1000" dirty="0" smtClean="0">
                        <a:solidFill>
                          <a:schemeClr val="tx1"/>
                        </a:solidFill>
                        <a:latin typeface="HGP創英ﾌﾟﾚｾﾞﾝｽEB" pitchFamily="18" charset="-128"/>
                        <a:ea typeface="HGP創英ﾌﾟﾚｾﾞﾝｽEB" pitchFamily="18" charset="-128"/>
                      </a:rPr>
                      <a:t>和</a:t>
                    </a:r>
                    <a:r>
                      <a:rPr lang="en-US" altLang="ja-JP" sz="1000" dirty="0" smtClean="0">
                        <a:solidFill>
                          <a:schemeClr val="tx1"/>
                        </a:solidFill>
                        <a:latin typeface="HGP創英ﾌﾟﾚｾﾞﾝｽEB" pitchFamily="18" charset="-128"/>
                        <a:ea typeface="HGP創英ﾌﾟﾚｾﾞﾝｽEB" pitchFamily="18" charset="-128"/>
                      </a:rPr>
                      <a:t>27)</a:t>
                    </a:r>
                    <a:endParaRPr kumimoji="1" lang="ja-JP" altLang="en-US" sz="1000" dirty="0">
                      <a:solidFill>
                        <a:schemeClr val="tx1"/>
                      </a:solidFill>
                      <a:latin typeface="HGP創英ﾌﾟﾚｾﾞﾝｽEB" pitchFamily="18" charset="-128"/>
                      <a:ea typeface="HGP創英ﾌﾟﾚｾﾞﾝｽEB" pitchFamily="18" charset="-128"/>
                    </a:endParaRPr>
                  </a:p>
                </p:txBody>
              </p:sp>
            </p:grpSp>
            <p:grpSp>
              <p:nvGrpSpPr>
                <p:cNvPr id="44" name="グループ化 43"/>
                <p:cNvGrpSpPr/>
                <p:nvPr/>
              </p:nvGrpSpPr>
              <p:grpSpPr>
                <a:xfrm>
                  <a:off x="4503819" y="5817235"/>
                  <a:ext cx="998332" cy="262224"/>
                  <a:chOff x="3599154" y="4317389"/>
                  <a:chExt cx="998332" cy="262224"/>
                </a:xfrm>
              </p:grpSpPr>
              <p:sp>
                <p:nvSpPr>
                  <p:cNvPr id="45" name="円/楕円 44"/>
                  <p:cNvSpPr>
                    <a:spLocks noChangeAspect="1"/>
                  </p:cNvSpPr>
                  <p:nvPr/>
                </p:nvSpPr>
                <p:spPr>
                  <a:xfrm>
                    <a:off x="4417486" y="4369074"/>
                    <a:ext cx="180000" cy="180000"/>
                  </a:xfrm>
                  <a:prstGeom prst="ellipse">
                    <a:avLst/>
                  </a:prstGeom>
                  <a:solidFill>
                    <a:srgbClr val="FFC000"/>
                  </a:solidFill>
                  <a:ln>
                    <a:solidFill>
                      <a:srgbClr val="00A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3599154" y="4317389"/>
                    <a:ext cx="818332" cy="262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000" dirty="0">
                        <a:solidFill>
                          <a:schemeClr val="tx1"/>
                        </a:solidFill>
                        <a:latin typeface="HGP創英ﾌﾟﾚｾﾞﾝｽEB" pitchFamily="18" charset="-128"/>
                        <a:ea typeface="HGP創英ﾌﾟﾚｾﾞﾝｽEB" pitchFamily="18" charset="-128"/>
                      </a:rPr>
                      <a:t>现</a:t>
                    </a:r>
                    <a:r>
                      <a:rPr lang="ja-JP" altLang="en-US" sz="1000" dirty="0" smtClean="0">
                        <a:solidFill>
                          <a:schemeClr val="tx1"/>
                        </a:solidFill>
                        <a:latin typeface="HGP創英ﾌﾟﾚｾﾞﾝｽEB" pitchFamily="18" charset="-128"/>
                        <a:ea typeface="HGP創英ﾌﾟﾚｾﾞﾝｽEB" pitchFamily="18" charset="-128"/>
                      </a:rPr>
                      <a:t>在</a:t>
                    </a:r>
                    <a:endParaRPr kumimoji="1" lang="ja-JP" altLang="en-US" sz="1000" dirty="0">
                      <a:solidFill>
                        <a:schemeClr val="tx1"/>
                      </a:solidFill>
                      <a:latin typeface="HGP創英ﾌﾟﾚｾﾞﾝｽEB" pitchFamily="18" charset="-128"/>
                      <a:ea typeface="HGP創英ﾌﾟﾚｾﾞﾝｽEB" pitchFamily="18" charset="-128"/>
                    </a:endParaRPr>
                  </a:p>
                </p:txBody>
              </p:sp>
            </p:grpSp>
            <p:grpSp>
              <p:nvGrpSpPr>
                <p:cNvPr id="32" name="グループ化 31"/>
                <p:cNvGrpSpPr/>
                <p:nvPr/>
              </p:nvGrpSpPr>
              <p:grpSpPr>
                <a:xfrm>
                  <a:off x="4059294" y="4744653"/>
                  <a:ext cx="1448810" cy="374577"/>
                  <a:chOff x="3148676" y="4317388"/>
                  <a:chExt cx="1448810" cy="340531"/>
                </a:xfrm>
              </p:grpSpPr>
              <p:sp>
                <p:nvSpPr>
                  <p:cNvPr id="33" name="円/楕円 32"/>
                  <p:cNvSpPr>
                    <a:spLocks noChangeAspect="1"/>
                  </p:cNvSpPr>
                  <p:nvPr/>
                </p:nvSpPr>
                <p:spPr>
                  <a:xfrm>
                    <a:off x="4417486" y="4397653"/>
                    <a:ext cx="180000" cy="180000"/>
                  </a:xfrm>
                  <a:prstGeom prst="ellipse">
                    <a:avLst/>
                  </a:prstGeom>
                  <a:solidFill>
                    <a:srgbClr val="00B050"/>
                  </a:solidFill>
                  <a:ln>
                    <a:solidFill>
                      <a:srgbClr val="00A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148676" y="4317388"/>
                    <a:ext cx="1358810" cy="340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000" dirty="0" smtClean="0">
                        <a:solidFill>
                          <a:schemeClr val="tx1"/>
                        </a:solidFill>
                        <a:latin typeface="HGP創英ﾌﾟﾚｾﾞﾝｽEB" pitchFamily="18" charset="-128"/>
                        <a:ea typeface="HGP創英ﾌﾟﾚｾﾞﾝｽEB" pitchFamily="18" charset="-128"/>
                      </a:rPr>
                      <a:t>1896</a:t>
                    </a:r>
                    <a:r>
                      <a:rPr lang="ja-JP" altLang="en-US" sz="1000" dirty="0" smtClean="0">
                        <a:solidFill>
                          <a:schemeClr val="tx1"/>
                        </a:solidFill>
                        <a:latin typeface="HGP創英ﾌﾟﾚｾﾞﾝｽEB" pitchFamily="18" charset="-128"/>
                        <a:ea typeface="HGP創英ﾌﾟﾚｾﾞﾝｽEB" pitchFamily="18" charset="-128"/>
                      </a:rPr>
                      <a:t>年</a:t>
                    </a:r>
                    <a:r>
                      <a:rPr lang="en-US" altLang="ja-JP" sz="1000" dirty="0" smtClean="0">
                        <a:solidFill>
                          <a:schemeClr val="tx1"/>
                        </a:solidFill>
                        <a:latin typeface="HGP創英ﾌﾟﾚｾﾞﾝｽEB" pitchFamily="18" charset="-128"/>
                        <a:ea typeface="HGP創英ﾌﾟﾚｾﾞﾝｽEB" pitchFamily="18" charset="-128"/>
                      </a:rPr>
                      <a:t>(</a:t>
                    </a:r>
                    <a:r>
                      <a:rPr lang="ja-JP" altLang="en-US" sz="1000" dirty="0" smtClean="0">
                        <a:solidFill>
                          <a:schemeClr val="tx1"/>
                        </a:solidFill>
                        <a:latin typeface="HGP創英ﾌﾟﾚｾﾞﾝｽEB" pitchFamily="18" charset="-128"/>
                        <a:ea typeface="HGP創英ﾌﾟﾚｾﾞﾝｽEB" pitchFamily="18" charset="-128"/>
                      </a:rPr>
                      <a:t>明</a:t>
                    </a:r>
                    <a:r>
                      <a:rPr lang="zh-CN" altLang="en-US" sz="1000" dirty="0" smtClean="0">
                        <a:solidFill>
                          <a:schemeClr val="tx1"/>
                        </a:solidFill>
                        <a:latin typeface="HGP創英ﾌﾟﾚｾﾞﾝｽEB" pitchFamily="18" charset="-128"/>
                        <a:ea typeface="HGP創英ﾌﾟﾚｾﾞﾝｽEB" pitchFamily="18" charset="-128"/>
                      </a:rPr>
                      <a:t>治</a:t>
                    </a:r>
                    <a:r>
                      <a:rPr lang="en-US" altLang="ja-JP" sz="1000" dirty="0" smtClean="0">
                        <a:solidFill>
                          <a:schemeClr val="tx1"/>
                        </a:solidFill>
                        <a:latin typeface="HGP創英ﾌﾟﾚｾﾞﾝｽEB" pitchFamily="18" charset="-128"/>
                        <a:ea typeface="HGP創英ﾌﾟﾚｾﾞﾝｽEB" pitchFamily="18" charset="-128"/>
                      </a:rPr>
                      <a:t>29)</a:t>
                    </a:r>
                    <a:endParaRPr kumimoji="1" lang="ja-JP" altLang="en-US" sz="1000" dirty="0">
                      <a:solidFill>
                        <a:schemeClr val="tx1"/>
                      </a:solidFill>
                      <a:latin typeface="HGP創英ﾌﾟﾚｾﾞﾝｽEB" pitchFamily="18" charset="-128"/>
                      <a:ea typeface="HGP創英ﾌﾟﾚｾﾞﾝｽEB" pitchFamily="18" charset="-128"/>
                    </a:endParaRPr>
                  </a:p>
                </p:txBody>
              </p:sp>
            </p:grpSp>
            <p:sp>
              <p:nvSpPr>
                <p:cNvPr id="62" name="円/楕円 61"/>
                <p:cNvSpPr>
                  <a:spLocks noChangeAspect="1"/>
                </p:cNvSpPr>
                <p:nvPr/>
              </p:nvSpPr>
              <p:spPr>
                <a:xfrm>
                  <a:off x="5314162" y="4470417"/>
                  <a:ext cx="180000" cy="197996"/>
                </a:xfrm>
                <a:prstGeom prst="ellipse">
                  <a:avLst/>
                </a:prstGeom>
                <a:solidFill>
                  <a:srgbClr val="00B050"/>
                </a:solidFill>
                <a:ln>
                  <a:solidFill>
                    <a:srgbClr val="00A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pic>
        <p:nvPicPr>
          <p:cNvPr id="1026" name="Picture 2" descr="メインイメージ - ウェストン碑"/>
          <p:cNvPicPr>
            <a:picLocks noChangeAspect="1" noChangeArrowheads="1"/>
          </p:cNvPicPr>
          <p:nvPr/>
        </p:nvPicPr>
        <p:blipFill rotWithShape="1">
          <a:blip r:embed="rId4">
            <a:extLst>
              <a:ext uri="{28A0092B-C50C-407E-A947-70E740481C1C}">
                <a14:useLocalDpi xmlns:a14="http://schemas.microsoft.com/office/drawing/2010/main" val="0"/>
              </a:ext>
            </a:extLst>
          </a:blip>
          <a:srcRect l="28948" t="24876" r="29806" b="25306"/>
          <a:stretch/>
        </p:blipFill>
        <p:spPr bwMode="auto">
          <a:xfrm>
            <a:off x="239889" y="1209284"/>
            <a:ext cx="1559657" cy="136636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45951" y="2432601"/>
            <a:ext cx="2574317" cy="2076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t>In Memory of The Rev. Walter Weston (1861 - 1940) Order of the Sacred Treasure (Forth Class) M.A. (</a:t>
            </a:r>
            <a:r>
              <a:rPr lang="en-US" altLang="ja-JP" sz="1100" dirty="0" err="1"/>
              <a:t>Camb</a:t>
            </a:r>
            <a:r>
              <a:rPr lang="en-US" altLang="ja-JP" sz="1100" dirty="0"/>
              <a:t>.) Hon. Member of the Japanese Alpine Club Fellow of the Royal Geographical Society Author of "Mountaineering and Exploration in the Japanese Alps" 1896, etc. who first gave universal currency to the title Japanese Alps for These Mountains.</a:t>
            </a:r>
            <a:endParaRPr kumimoji="1" lang="ja-JP" altLang="en-US" sz="1100" dirty="0"/>
          </a:p>
        </p:txBody>
      </p:sp>
    </p:spTree>
    <p:extLst>
      <p:ext uri="{BB962C8B-B14F-4D97-AF65-F5344CB8AC3E}">
        <p14:creationId xmlns:p14="http://schemas.microsoft.com/office/powerpoint/2010/main" val="217933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E:\課長HDD01\観光写真\上高地フォトコンセレクション\11-入選 めざめゆく大正池 松永智之.jpg"/>
          <p:cNvPicPr>
            <a:picLocks noChangeAspect="1" noChangeArrowheads="1"/>
          </p:cNvPicPr>
          <p:nvPr/>
        </p:nvPicPr>
        <p:blipFill rotWithShape="1">
          <a:blip r:embed="rId2">
            <a:extLst>
              <a:ext uri="{28A0092B-C50C-407E-A947-70E740481C1C}">
                <a14:useLocalDpi xmlns:a14="http://schemas.microsoft.com/office/drawing/2010/main" val="0"/>
              </a:ext>
            </a:extLst>
          </a:blip>
          <a:srcRect l="22714" t="6279" r="380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67544" y="0"/>
            <a:ext cx="4851458" cy="1296144"/>
          </a:xfrm>
          <a:prstGeom prst="rect">
            <a:avLst/>
          </a:prstGeom>
          <a:no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solidFill>
                  <a:schemeClr val="tx1"/>
                </a:solidFill>
                <a:latin typeface="SimHei" panose="02010609060101010101" pitchFamily="49" charset="-122"/>
                <a:ea typeface="SimHei" panose="02010609060101010101" pitchFamily="49" charset="-122"/>
              </a:rPr>
              <a:t>大会</a:t>
            </a:r>
            <a:r>
              <a:rPr lang="zh-CN" altLang="en-US" sz="4000" dirty="0" smtClean="0">
                <a:solidFill>
                  <a:schemeClr val="tx1"/>
                </a:solidFill>
                <a:latin typeface="SimHei" panose="02010609060101010101" pitchFamily="49" charset="-122"/>
                <a:ea typeface="SimHei" panose="02010609060101010101" pitchFamily="49" charset="-122"/>
              </a:rPr>
              <a:t>召开</a:t>
            </a:r>
            <a:r>
              <a:rPr kumimoji="1" lang="ja-JP" altLang="en-US" sz="4000" dirty="0" smtClean="0">
                <a:solidFill>
                  <a:schemeClr val="tx1"/>
                </a:solidFill>
                <a:latin typeface="SimHei" panose="02010609060101010101" pitchFamily="49" charset="-122"/>
                <a:ea typeface="SimHei" panose="02010609060101010101" pitchFamily="49" charset="-122"/>
              </a:rPr>
              <a:t>概要</a:t>
            </a:r>
            <a:endParaRPr kumimoji="1" lang="ja-JP" altLang="en-US" sz="4000" dirty="0">
              <a:solidFill>
                <a:schemeClr val="tx1"/>
              </a:solidFill>
              <a:latin typeface="SimHei" panose="02010609060101010101" pitchFamily="49" charset="-122"/>
              <a:ea typeface="SimHei" panose="02010609060101010101" pitchFamily="49" charset="-122"/>
            </a:endParaRPr>
          </a:p>
        </p:txBody>
      </p:sp>
      <p:sp>
        <p:nvSpPr>
          <p:cNvPr id="6" name="正方形/長方形 5"/>
          <p:cNvSpPr/>
          <p:nvPr/>
        </p:nvSpPr>
        <p:spPr>
          <a:xfrm>
            <a:off x="179512" y="980728"/>
            <a:ext cx="8712968" cy="5517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期</a:t>
            </a:r>
            <a:r>
              <a:rPr lang="zh-CN" altLang="en-US" sz="32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间</a:t>
            </a:r>
            <a:endParaRPr lang="en-US" altLang="ja-JP" sz="32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r>
              <a:rPr lang="en-US" altLang="zh-CN" sz="1600" dirty="0" smtClean="0">
                <a:solidFill>
                  <a:schemeClr val="bg1"/>
                </a:solidFill>
                <a:latin typeface="SimHei" panose="02010609060101010101" pitchFamily="49" charset="-122"/>
                <a:ea typeface="SimHei" panose="02010609060101010101" pitchFamily="49" charset="-122"/>
              </a:rPr>
              <a:t>2016</a:t>
            </a:r>
            <a:r>
              <a:rPr lang="ja-JP" altLang="en-US" sz="1600" dirty="0" smtClean="0">
                <a:solidFill>
                  <a:schemeClr val="bg1"/>
                </a:solidFill>
                <a:latin typeface="SimHei" panose="02010609060101010101" pitchFamily="49" charset="-122"/>
                <a:ea typeface="SimHei" panose="02010609060101010101" pitchFamily="49" charset="-122"/>
              </a:rPr>
              <a:t>年</a:t>
            </a:r>
            <a:r>
              <a:rPr lang="en-US" altLang="zh-CN" sz="1600" dirty="0" smtClean="0">
                <a:solidFill>
                  <a:schemeClr val="bg1"/>
                </a:solidFill>
                <a:latin typeface="SimHei" panose="02010609060101010101" pitchFamily="49" charset="-122"/>
                <a:ea typeface="SimHei" panose="02010609060101010101" pitchFamily="49" charset="-122"/>
              </a:rPr>
              <a:t>8</a:t>
            </a:r>
            <a:r>
              <a:rPr lang="ja-JP" altLang="en-US" sz="1600" dirty="0" smtClean="0">
                <a:solidFill>
                  <a:schemeClr val="bg1"/>
                </a:solidFill>
                <a:latin typeface="SimHei" panose="02010609060101010101" pitchFamily="49" charset="-122"/>
                <a:ea typeface="SimHei" panose="02010609060101010101" pitchFamily="49" charset="-122"/>
              </a:rPr>
              <a:t>月</a:t>
            </a:r>
            <a:r>
              <a:rPr lang="en-US" altLang="zh-CN" sz="1600" dirty="0" smtClean="0">
                <a:solidFill>
                  <a:schemeClr val="bg1"/>
                </a:solidFill>
                <a:latin typeface="SimHei" panose="02010609060101010101" pitchFamily="49" charset="-122"/>
                <a:ea typeface="SimHei" panose="02010609060101010101" pitchFamily="49" charset="-122"/>
              </a:rPr>
              <a:t>10</a:t>
            </a:r>
            <a:r>
              <a:rPr lang="ja-JP" altLang="en-US" sz="1600" dirty="0" smtClean="0">
                <a:solidFill>
                  <a:schemeClr val="bg1"/>
                </a:solidFill>
                <a:latin typeface="SimHei" panose="02010609060101010101" pitchFamily="49" charset="-122"/>
                <a:ea typeface="SimHei" panose="02010609060101010101" pitchFamily="49" charset="-122"/>
              </a:rPr>
              <a:t>日（</a:t>
            </a:r>
            <a:r>
              <a:rPr lang="zh-CN" altLang="en-US" sz="1600" dirty="0" smtClean="0">
                <a:solidFill>
                  <a:schemeClr val="bg1"/>
                </a:solidFill>
                <a:latin typeface="SimHei" panose="02010609060101010101" pitchFamily="49" charset="-122"/>
                <a:ea typeface="SimHei" panose="02010609060101010101" pitchFamily="49" charset="-122"/>
              </a:rPr>
              <a:t>周三</a:t>
            </a:r>
            <a:r>
              <a:rPr lang="ja-JP" altLang="en-US" sz="1600" dirty="0" smtClean="0">
                <a:solidFill>
                  <a:schemeClr val="bg1"/>
                </a:solidFill>
                <a:latin typeface="SimHei" panose="02010609060101010101" pitchFamily="49" charset="-122"/>
                <a:ea typeface="SimHei" panose="02010609060101010101" pitchFamily="49" charset="-122"/>
              </a:rPr>
              <a:t>）　　</a:t>
            </a:r>
            <a:r>
              <a:rPr lang="zh-CN" altLang="en-US" sz="1600" dirty="0" smtClean="0">
                <a:solidFill>
                  <a:schemeClr val="bg1"/>
                </a:solidFill>
                <a:latin typeface="SimHei" panose="02010609060101010101" pitchFamily="49" charset="-122"/>
                <a:ea typeface="SimHei" panose="02010609060101010101" pitchFamily="49" charset="-122"/>
              </a:rPr>
              <a:t>  与</a:t>
            </a:r>
            <a:r>
              <a:rPr lang="ja-JP" altLang="en-US" sz="1600" dirty="0" smtClean="0">
                <a:solidFill>
                  <a:schemeClr val="bg1"/>
                </a:solidFill>
                <a:latin typeface="SimHei" panose="02010609060101010101" pitchFamily="49" charset="-122"/>
                <a:ea typeface="SimHei" panose="02010609060101010101" pitchFamily="49" charset="-122"/>
              </a:rPr>
              <a:t>山</a:t>
            </a:r>
            <a:r>
              <a:rPr lang="zh-CN" altLang="en-US" sz="1600" dirty="0" smtClean="0">
                <a:solidFill>
                  <a:schemeClr val="bg1"/>
                </a:solidFill>
                <a:latin typeface="SimHei" panose="02010609060101010101" pitchFamily="49" charset="-122"/>
                <a:ea typeface="SimHei" panose="02010609060101010101" pitchFamily="49" charset="-122"/>
              </a:rPr>
              <a:t>相关的国际会议、招待会等</a:t>
            </a:r>
            <a:endParaRPr lang="en-US" altLang="ja-JP" sz="1200" dirty="0" smtClean="0">
              <a:solidFill>
                <a:schemeClr val="bg1"/>
              </a:solidFill>
              <a:latin typeface="SimHei" panose="02010609060101010101" pitchFamily="49" charset="-122"/>
              <a:ea typeface="SimHei" panose="02010609060101010101" pitchFamily="49" charset="-122"/>
            </a:endParaRPr>
          </a:p>
          <a:p>
            <a:r>
              <a:rPr lang="en-US" altLang="zh-CN" sz="1600" dirty="0" smtClean="0">
                <a:solidFill>
                  <a:schemeClr val="bg1"/>
                </a:solidFill>
                <a:latin typeface="SimHei" panose="02010609060101010101" pitchFamily="49" charset="-122"/>
                <a:ea typeface="SimHei" panose="02010609060101010101" pitchFamily="49" charset="-122"/>
              </a:rPr>
              <a:t>2016</a:t>
            </a:r>
            <a:r>
              <a:rPr lang="ja-JP" altLang="en-US" sz="1600" dirty="0" smtClean="0">
                <a:solidFill>
                  <a:schemeClr val="bg1"/>
                </a:solidFill>
                <a:latin typeface="SimHei" panose="02010609060101010101" pitchFamily="49" charset="-122"/>
                <a:ea typeface="SimHei" panose="02010609060101010101" pitchFamily="49" charset="-122"/>
              </a:rPr>
              <a:t>年</a:t>
            </a:r>
            <a:r>
              <a:rPr lang="en-US" altLang="zh-CN" sz="1600" dirty="0" smtClean="0">
                <a:solidFill>
                  <a:schemeClr val="bg1"/>
                </a:solidFill>
                <a:latin typeface="SimHei" panose="02010609060101010101" pitchFamily="49" charset="-122"/>
                <a:ea typeface="SimHei" panose="02010609060101010101" pitchFamily="49" charset="-122"/>
              </a:rPr>
              <a:t>8</a:t>
            </a:r>
            <a:r>
              <a:rPr lang="ja-JP" altLang="en-US" sz="1600" dirty="0" smtClean="0">
                <a:solidFill>
                  <a:schemeClr val="bg1"/>
                </a:solidFill>
                <a:latin typeface="SimHei" panose="02010609060101010101" pitchFamily="49" charset="-122"/>
                <a:ea typeface="SimHei" panose="02010609060101010101" pitchFamily="49" charset="-122"/>
              </a:rPr>
              <a:t>月</a:t>
            </a:r>
            <a:r>
              <a:rPr lang="en-US" altLang="zh-CN" sz="1600" dirty="0" smtClean="0">
                <a:solidFill>
                  <a:schemeClr val="bg1"/>
                </a:solidFill>
                <a:latin typeface="SimHei" panose="02010609060101010101" pitchFamily="49" charset="-122"/>
                <a:ea typeface="SimHei" panose="02010609060101010101" pitchFamily="49" charset="-122"/>
              </a:rPr>
              <a:t>11</a:t>
            </a:r>
            <a:r>
              <a:rPr lang="ja-JP" altLang="en-US" sz="1600" dirty="0" smtClean="0">
                <a:solidFill>
                  <a:schemeClr val="bg1"/>
                </a:solidFill>
                <a:latin typeface="SimHei" panose="02010609060101010101" pitchFamily="49" charset="-122"/>
                <a:ea typeface="SimHei" panose="02010609060101010101" pitchFamily="49" charset="-122"/>
              </a:rPr>
              <a:t>日（</a:t>
            </a:r>
            <a:r>
              <a:rPr lang="zh-CN" altLang="en-US" sz="1600" dirty="0" smtClean="0">
                <a:solidFill>
                  <a:schemeClr val="bg1"/>
                </a:solidFill>
                <a:latin typeface="SimHei" panose="02010609060101010101" pitchFamily="49" charset="-122"/>
                <a:ea typeface="SimHei" panose="02010609060101010101" pitchFamily="49" charset="-122"/>
              </a:rPr>
              <a:t>周四</a:t>
            </a:r>
            <a:r>
              <a:rPr lang="zh-CN" altLang="en-US" sz="1600" dirty="0">
                <a:solidFill>
                  <a:schemeClr val="bg1"/>
                </a:solidFill>
                <a:latin typeface="SimHei" panose="02010609060101010101" pitchFamily="49" charset="-122"/>
                <a:ea typeface="SimHei" panose="02010609060101010101" pitchFamily="49" charset="-122"/>
              </a:rPr>
              <a:t>）</a:t>
            </a:r>
            <a:r>
              <a:rPr lang="zh-CN" altLang="en-US" sz="1600" dirty="0" smtClean="0">
                <a:solidFill>
                  <a:srgbClr val="FF0000"/>
                </a:solidFill>
                <a:latin typeface="SimHei" panose="02010609060101010101" pitchFamily="49" charset="-122"/>
                <a:ea typeface="SimHei" panose="02010609060101010101" pitchFamily="49" charset="-122"/>
              </a:rPr>
              <a:t>假日 </a:t>
            </a:r>
            <a:r>
              <a:rPr lang="zh-CN" altLang="en-US" sz="1600" dirty="0" smtClean="0">
                <a:solidFill>
                  <a:schemeClr val="bg1"/>
                </a:solidFill>
                <a:latin typeface="SimHei" panose="02010609060101010101" pitchFamily="49" charset="-122"/>
                <a:ea typeface="SimHei" panose="02010609060101010101" pitchFamily="49" charset="-122"/>
              </a:rPr>
              <a:t>上午</a:t>
            </a:r>
            <a:r>
              <a:rPr lang="ja-JP" altLang="en-US" sz="800" dirty="0" smtClean="0">
                <a:solidFill>
                  <a:schemeClr val="bg1"/>
                </a:solidFill>
                <a:latin typeface="SimHei" panose="02010609060101010101" pitchFamily="49" charset="-122"/>
                <a:ea typeface="SimHei" panose="02010609060101010101" pitchFamily="49" charset="-122"/>
              </a:rPr>
              <a:t>　</a:t>
            </a:r>
            <a:r>
              <a:rPr lang="zh-CN" altLang="en-US" sz="1600" dirty="0" smtClean="0">
                <a:solidFill>
                  <a:schemeClr val="bg1"/>
                </a:solidFill>
                <a:latin typeface="SimHei" panose="02010609060101010101" pitchFamily="49" charset="-122"/>
                <a:ea typeface="SimHei" panose="02010609060101010101" pitchFamily="49" charset="-122"/>
              </a:rPr>
              <a:t>纪念仪式</a:t>
            </a:r>
            <a:r>
              <a:rPr lang="en-US" altLang="ja-JP" sz="1100" dirty="0" smtClean="0">
                <a:solidFill>
                  <a:schemeClr val="bg1"/>
                </a:solidFill>
                <a:latin typeface="SimHei" panose="02010609060101010101" pitchFamily="49" charset="-122"/>
                <a:ea typeface="SimHei" panose="02010609060101010101" pitchFamily="49" charset="-122"/>
              </a:rPr>
              <a:t>(</a:t>
            </a:r>
            <a:r>
              <a:rPr lang="ja-JP" altLang="en-US" sz="1100" dirty="0" smtClean="0">
                <a:solidFill>
                  <a:schemeClr val="bg1"/>
                </a:solidFill>
                <a:latin typeface="SimHei" panose="02010609060101010101" pitchFamily="49" charset="-122"/>
                <a:ea typeface="SimHei" panose="02010609060101010101" pitchFamily="49" charset="-122"/>
              </a:rPr>
              <a:t>上高地</a:t>
            </a:r>
            <a:r>
              <a:rPr lang="zh-CN" altLang="en-US" sz="1100" dirty="0" smtClean="0">
                <a:solidFill>
                  <a:schemeClr val="bg1"/>
                </a:solidFill>
                <a:latin typeface="SimHei" panose="02010609060101010101" pitchFamily="49" charset="-122"/>
                <a:ea typeface="SimHei" panose="02010609060101010101" pitchFamily="49" charset="-122"/>
              </a:rPr>
              <a:t>巴士总站</a:t>
            </a:r>
            <a:r>
              <a:rPr lang="ja-JP" altLang="en-US" sz="1100" dirty="0" smtClean="0">
                <a:solidFill>
                  <a:schemeClr val="bg1"/>
                </a:solidFill>
                <a:latin typeface="SimHei" panose="02010609060101010101" pitchFamily="49" charset="-122"/>
                <a:ea typeface="SimHei" panose="02010609060101010101" pitchFamily="49" charset="-122"/>
              </a:rPr>
              <a:t>内特</a:t>
            </a:r>
            <a:r>
              <a:rPr lang="zh-CN" altLang="en-US" sz="1100" dirty="0" smtClean="0">
                <a:solidFill>
                  <a:schemeClr val="bg1"/>
                </a:solidFill>
                <a:latin typeface="SimHei" panose="02010609060101010101" pitchFamily="49" charset="-122"/>
                <a:ea typeface="SimHei" panose="02010609060101010101" pitchFamily="49" charset="-122"/>
              </a:rPr>
              <a:t>设会场</a:t>
            </a:r>
            <a:r>
              <a:rPr lang="en-US" altLang="ja-JP" sz="1100" dirty="0" smtClean="0">
                <a:solidFill>
                  <a:schemeClr val="bg1"/>
                </a:solidFill>
                <a:latin typeface="SimHei" panose="02010609060101010101" pitchFamily="49" charset="-122"/>
                <a:ea typeface="SimHei" panose="02010609060101010101" pitchFamily="49" charset="-122"/>
              </a:rPr>
              <a:t>)</a:t>
            </a:r>
            <a:r>
              <a:rPr lang="ja-JP" altLang="en-US" sz="1100" dirty="0" smtClean="0">
                <a:solidFill>
                  <a:schemeClr val="bg1"/>
                </a:solidFill>
                <a:latin typeface="SimHei" panose="02010609060101010101" pitchFamily="49" charset="-122"/>
                <a:ea typeface="SimHei" panose="02010609060101010101" pitchFamily="49" charset="-122"/>
              </a:rPr>
              <a:t>  </a:t>
            </a:r>
            <a:r>
              <a:rPr lang="zh-CN" altLang="en-US" sz="1600" dirty="0" smtClean="0">
                <a:solidFill>
                  <a:schemeClr val="bg1"/>
                </a:solidFill>
                <a:latin typeface="SimHei" panose="02010609060101010101" pitchFamily="49" charset="-122"/>
                <a:ea typeface="SimHei" panose="02010609060101010101" pitchFamily="49" charset="-122"/>
              </a:rPr>
              <a:t>下午</a:t>
            </a:r>
            <a:r>
              <a:rPr lang="ja-JP" altLang="en-US" sz="800" dirty="0" smtClean="0">
                <a:solidFill>
                  <a:schemeClr val="bg1"/>
                </a:solidFill>
                <a:latin typeface="SimHei" panose="02010609060101010101" pitchFamily="49" charset="-122"/>
                <a:ea typeface="SimHei" panose="02010609060101010101" pitchFamily="49" charset="-122"/>
              </a:rPr>
              <a:t>　</a:t>
            </a:r>
            <a:r>
              <a:rPr lang="zh-CN" altLang="en-US" sz="1600" dirty="0" smtClean="0">
                <a:solidFill>
                  <a:schemeClr val="bg1"/>
                </a:solidFill>
                <a:latin typeface="SimHei" panose="02010609060101010101" pitchFamily="49" charset="-122"/>
                <a:ea typeface="SimHei" panose="02010609060101010101" pitchFamily="49" charset="-122"/>
              </a:rPr>
              <a:t>庆祝仪式</a:t>
            </a:r>
            <a:r>
              <a:rPr lang="en-US" altLang="ja-JP" sz="1100" dirty="0" smtClean="0">
                <a:solidFill>
                  <a:schemeClr val="bg1"/>
                </a:solidFill>
                <a:latin typeface="SimHei" panose="02010609060101010101" pitchFamily="49" charset="-122"/>
                <a:ea typeface="SimHei" panose="02010609060101010101" pitchFamily="49" charset="-122"/>
              </a:rPr>
              <a:t>(</a:t>
            </a:r>
            <a:r>
              <a:rPr lang="zh-CN" altLang="en-US" sz="1100" dirty="0" smtClean="0">
                <a:solidFill>
                  <a:schemeClr val="bg1"/>
                </a:solidFill>
                <a:latin typeface="SimHei" panose="02010609060101010101" pitchFamily="49" charset="-122"/>
                <a:ea typeface="SimHei" panose="02010609060101010101" pitchFamily="49" charset="-122"/>
              </a:rPr>
              <a:t>松本</a:t>
            </a:r>
            <a:r>
              <a:rPr lang="ja-JP" altLang="en-US" sz="1100" dirty="0" smtClean="0">
                <a:solidFill>
                  <a:schemeClr val="bg1"/>
                </a:solidFill>
                <a:latin typeface="SimHei" panose="02010609060101010101" pitchFamily="49" charset="-122"/>
                <a:ea typeface="SimHei" panose="02010609060101010101" pitchFamily="49" charset="-122"/>
              </a:rPr>
              <a:t>市民</a:t>
            </a:r>
            <a:r>
              <a:rPr lang="zh-CN" altLang="en-US" sz="1100" dirty="0" smtClean="0">
                <a:solidFill>
                  <a:schemeClr val="bg1"/>
                </a:solidFill>
                <a:latin typeface="SimHei" panose="02010609060101010101" pitchFamily="49" charset="-122"/>
                <a:ea typeface="SimHei" panose="02010609060101010101" pitchFamily="49" charset="-122"/>
              </a:rPr>
              <a:t>艺术馆</a:t>
            </a:r>
            <a:r>
              <a:rPr lang="en-US" altLang="ja-JP" sz="1100" dirty="0" smtClean="0">
                <a:solidFill>
                  <a:schemeClr val="bg1"/>
                </a:solidFill>
                <a:latin typeface="SimHei" panose="02010609060101010101" pitchFamily="49" charset="-122"/>
                <a:ea typeface="SimHei" panose="02010609060101010101" pitchFamily="49" charset="-122"/>
              </a:rPr>
              <a:t>)</a:t>
            </a:r>
            <a:endParaRPr lang="ja-JP" altLang="en-US" sz="1100" dirty="0" smtClean="0">
              <a:solidFill>
                <a:schemeClr val="bg1"/>
              </a:solidFill>
              <a:latin typeface="SimHei" panose="02010609060101010101" pitchFamily="49" charset="-122"/>
              <a:ea typeface="SimHei" panose="02010609060101010101" pitchFamily="49" charset="-122"/>
            </a:endParaRPr>
          </a:p>
          <a:p>
            <a:r>
              <a:rPr lang="ja-JP" altLang="en-US" sz="1600" dirty="0">
                <a:solidFill>
                  <a:schemeClr val="bg1"/>
                </a:solidFill>
                <a:latin typeface="SimHei" panose="02010609060101010101" pitchFamily="49" charset="-122"/>
                <a:ea typeface="SimHei" panose="02010609060101010101" pitchFamily="49" charset="-122"/>
              </a:rPr>
              <a:t>　</a:t>
            </a:r>
            <a:r>
              <a:rPr lang="ja-JP" altLang="en-US" sz="1600" dirty="0" smtClean="0">
                <a:solidFill>
                  <a:schemeClr val="bg1"/>
                </a:solidFill>
                <a:latin typeface="SimHei" panose="02010609060101010101" pitchFamily="49" charset="-122"/>
                <a:ea typeface="SimHei" panose="02010609060101010101" pitchFamily="49" charset="-122"/>
              </a:rPr>
              <a:t>　　　　　</a:t>
            </a:r>
            <a:r>
              <a:rPr lang="en-US" altLang="ja-JP" sz="1600" dirty="0" smtClean="0">
                <a:solidFill>
                  <a:schemeClr val="bg1"/>
                </a:solidFill>
                <a:latin typeface="SimHei" panose="02010609060101010101" pitchFamily="49" charset="-122"/>
                <a:ea typeface="SimHei" panose="02010609060101010101" pitchFamily="49" charset="-122"/>
              </a:rPr>
              <a:t>10</a:t>
            </a:r>
            <a:r>
              <a:rPr lang="ja-JP" altLang="en-US" sz="1600" dirty="0" smtClean="0">
                <a:solidFill>
                  <a:schemeClr val="bg1"/>
                </a:solidFill>
                <a:latin typeface="SimHei" panose="02010609060101010101" pitchFamily="49" charset="-122"/>
                <a:ea typeface="SimHei" panose="02010609060101010101" pitchFamily="49" charset="-122"/>
              </a:rPr>
              <a:t>～</a:t>
            </a:r>
            <a:r>
              <a:rPr lang="en-US" altLang="ja-JP" sz="1600" dirty="0" smtClean="0">
                <a:solidFill>
                  <a:schemeClr val="bg1"/>
                </a:solidFill>
                <a:latin typeface="SimHei" panose="02010609060101010101" pitchFamily="49" charset="-122"/>
                <a:ea typeface="SimHei" panose="02010609060101010101" pitchFamily="49" charset="-122"/>
              </a:rPr>
              <a:t>11</a:t>
            </a:r>
            <a:r>
              <a:rPr lang="ja-JP" altLang="en-US" sz="1600" dirty="0" smtClean="0">
                <a:solidFill>
                  <a:schemeClr val="bg1"/>
                </a:solidFill>
                <a:latin typeface="SimHei" panose="02010609060101010101" pitchFamily="49" charset="-122"/>
                <a:ea typeface="SimHei" panose="02010609060101010101" pitchFamily="49" charset="-122"/>
              </a:rPr>
              <a:t>日　　　</a:t>
            </a:r>
            <a:r>
              <a:rPr lang="zh-CN" altLang="en-US" sz="1600" dirty="0" smtClean="0">
                <a:solidFill>
                  <a:schemeClr val="bg1"/>
                </a:solidFill>
                <a:latin typeface="SimHei" panose="02010609060101010101" pitchFamily="49" charset="-122"/>
                <a:ea typeface="SimHei" panose="02010609060101010101" pitchFamily="49" charset="-122"/>
              </a:rPr>
              <a:t> </a:t>
            </a:r>
            <a:r>
              <a:rPr lang="zh-CN" altLang="en-US" sz="1600" dirty="0">
                <a:solidFill>
                  <a:schemeClr val="bg1"/>
                </a:solidFill>
                <a:latin typeface="SimHei" panose="02010609060101010101" pitchFamily="49" charset="-122"/>
                <a:ea typeface="SimHei" panose="02010609060101010101" pitchFamily="49" charset="-122"/>
              </a:rPr>
              <a:t>在</a:t>
            </a:r>
            <a:r>
              <a:rPr lang="ja-JP" altLang="en-US" sz="1600" dirty="0" smtClean="0">
                <a:solidFill>
                  <a:schemeClr val="bg1"/>
                </a:solidFill>
                <a:latin typeface="SimHei" panose="02010609060101010101" pitchFamily="49" charset="-122"/>
                <a:ea typeface="SimHei" panose="02010609060101010101" pitchFamily="49" charset="-122"/>
              </a:rPr>
              <a:t>松本市</a:t>
            </a:r>
            <a:r>
              <a:rPr lang="zh-CN" altLang="en-US" sz="1600" dirty="0" smtClean="0">
                <a:solidFill>
                  <a:schemeClr val="bg1"/>
                </a:solidFill>
                <a:latin typeface="SimHei" panose="02010609060101010101" pitchFamily="49" charset="-122"/>
                <a:ea typeface="SimHei" panose="02010609060101010101" pitchFamily="49" charset="-122"/>
              </a:rPr>
              <a:t>内街道</a:t>
            </a:r>
            <a:r>
              <a:rPr lang="ja-JP" altLang="en-US" sz="1200" dirty="0" smtClean="0">
                <a:solidFill>
                  <a:schemeClr val="bg1"/>
                </a:solidFill>
                <a:latin typeface="SimHei" panose="02010609060101010101" pitchFamily="49" charset="-122"/>
                <a:ea typeface="SimHei" panose="02010609060101010101" pitchFamily="49" charset="-122"/>
              </a:rPr>
              <a:t>及</a:t>
            </a:r>
            <a:r>
              <a:rPr lang="ja-JP" altLang="en-US" sz="1600" dirty="0" smtClean="0">
                <a:solidFill>
                  <a:schemeClr val="bg1"/>
                </a:solidFill>
                <a:latin typeface="SimHei" panose="02010609060101010101" pitchFamily="49" charset="-122"/>
                <a:ea typeface="SimHei" panose="02010609060101010101" pitchFamily="49" charset="-122"/>
              </a:rPr>
              <a:t>上高地</a:t>
            </a:r>
            <a:r>
              <a:rPr lang="zh-CN" altLang="en-US" sz="1600" dirty="0" smtClean="0">
                <a:solidFill>
                  <a:schemeClr val="bg1"/>
                </a:solidFill>
                <a:latin typeface="SimHei" panose="02010609060101010101" pitchFamily="49" charset="-122"/>
                <a:ea typeface="SimHei" panose="02010609060101010101" pitchFamily="49" charset="-122"/>
              </a:rPr>
              <a:t>举行纪念活动</a:t>
            </a:r>
            <a:r>
              <a:rPr lang="en-US" altLang="ja-JP" sz="1200" dirty="0" smtClean="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音</a:t>
            </a:r>
            <a:r>
              <a:rPr lang="zh-CN" altLang="en-US" sz="1200" dirty="0" smtClean="0">
                <a:solidFill>
                  <a:schemeClr val="bg1"/>
                </a:solidFill>
                <a:latin typeface="SimHei" panose="02010609060101010101" pitchFamily="49" charset="-122"/>
                <a:ea typeface="SimHei" panose="02010609060101010101" pitchFamily="49" charset="-122"/>
              </a:rPr>
              <a:t>乐、讲</a:t>
            </a:r>
            <a:r>
              <a:rPr lang="ja-JP" altLang="en-US" sz="1200" dirty="0" smtClean="0">
                <a:solidFill>
                  <a:schemeClr val="bg1"/>
                </a:solidFill>
                <a:latin typeface="SimHei" panose="02010609060101010101" pitchFamily="49" charset="-122"/>
                <a:ea typeface="SimHei" panose="02010609060101010101" pitchFamily="49" charset="-122"/>
              </a:rPr>
              <a:t>演</a:t>
            </a:r>
            <a:r>
              <a:rPr lang="zh-CN" altLang="en-US" sz="1200" dirty="0" smtClean="0">
                <a:solidFill>
                  <a:schemeClr val="bg1"/>
                </a:solidFill>
                <a:latin typeface="SimHei" panose="02010609060101010101" pitchFamily="49" charset="-122"/>
                <a:ea typeface="SimHei" panose="02010609060101010101" pitchFamily="49" charset="-122"/>
              </a:rPr>
              <a:t>、展览</a:t>
            </a:r>
            <a:r>
              <a:rPr lang="ja-JP" altLang="en-US" sz="1200" dirty="0" smtClean="0">
                <a:solidFill>
                  <a:schemeClr val="bg1"/>
                </a:solidFill>
                <a:latin typeface="SimHei" panose="02010609060101010101" pitchFamily="49" charset="-122"/>
                <a:ea typeface="SimHei" panose="02010609060101010101" pitchFamily="49" charset="-122"/>
              </a:rPr>
              <a:t>等</a:t>
            </a:r>
            <a:r>
              <a:rPr lang="en-US" altLang="ja-JP" sz="1600" dirty="0" smtClean="0">
                <a:solidFill>
                  <a:schemeClr val="bg1"/>
                </a:solidFill>
                <a:latin typeface="SimHei" panose="02010609060101010101" pitchFamily="49" charset="-122"/>
                <a:ea typeface="SimHei" panose="02010609060101010101" pitchFamily="49" charset="-122"/>
              </a:rPr>
              <a:t>)</a:t>
            </a:r>
            <a:endParaRPr lang="ja-JP" altLang="en-US" sz="1600" dirty="0" smtClean="0">
              <a:solidFill>
                <a:schemeClr val="bg1"/>
              </a:solidFill>
              <a:latin typeface="SimHei" panose="02010609060101010101" pitchFamily="49" charset="-122"/>
              <a:ea typeface="SimHei" panose="02010609060101010101" pitchFamily="49" charset="-122"/>
            </a:endParaRPr>
          </a:p>
          <a:p>
            <a:pPr>
              <a:lnSpc>
                <a:spcPts val="400"/>
              </a:lnSpc>
            </a:pPr>
            <a:endParaRPr lang="en-US" altLang="ja-JP" sz="1600" dirty="0">
              <a:solidFill>
                <a:schemeClr val="bg1"/>
              </a:solidFill>
              <a:latin typeface="HGP創英ﾌﾟﾚｾﾞﾝｽEB" pitchFamily="18" charset="-128"/>
              <a:ea typeface="HGP創英ﾌﾟﾚｾﾞﾝｽEB" pitchFamily="18" charset="-128"/>
            </a:endParaRPr>
          </a:p>
          <a:p>
            <a:r>
              <a:rPr kumimoji="1" lang="zh-CN" altLang="en-US" sz="32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地点</a:t>
            </a:r>
            <a:endParaRPr kumimoji="1" lang="en-US" altLang="ja-JP" sz="32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r>
              <a:rPr lang="zh-CN" altLang="en-US" sz="2200" dirty="0">
                <a:solidFill>
                  <a:schemeClr val="bg1"/>
                </a:solidFill>
                <a:latin typeface="SimHei" panose="02010609060101010101" pitchFamily="49" charset="-122"/>
                <a:ea typeface="SimHei" panose="02010609060101010101" pitchFamily="49" charset="-122"/>
              </a:rPr>
              <a:t>长</a:t>
            </a:r>
            <a:r>
              <a:rPr lang="ja-JP" altLang="en-US" sz="2200" dirty="0" smtClean="0">
                <a:solidFill>
                  <a:schemeClr val="bg1"/>
                </a:solidFill>
                <a:latin typeface="SimHei" panose="02010609060101010101" pitchFamily="49" charset="-122"/>
                <a:ea typeface="SimHei" panose="02010609060101010101" pitchFamily="49" charset="-122"/>
              </a:rPr>
              <a:t>野</a:t>
            </a:r>
            <a:r>
              <a:rPr lang="zh-CN" altLang="en-US" sz="2200" dirty="0" smtClean="0">
                <a:solidFill>
                  <a:schemeClr val="bg1"/>
                </a:solidFill>
                <a:latin typeface="SimHei" panose="02010609060101010101" pitchFamily="49" charset="-122"/>
                <a:ea typeface="SimHei" panose="02010609060101010101" pitchFamily="49" charset="-122"/>
              </a:rPr>
              <a:t>县</a:t>
            </a:r>
            <a:r>
              <a:rPr lang="ja-JP" altLang="en-US" sz="2200" dirty="0" smtClean="0">
                <a:solidFill>
                  <a:schemeClr val="bg1"/>
                </a:solidFill>
                <a:latin typeface="SimHei" panose="02010609060101010101" pitchFamily="49" charset="-122"/>
                <a:ea typeface="SimHei" panose="02010609060101010101" pitchFamily="49" charset="-122"/>
              </a:rPr>
              <a:t>松本市上高地</a:t>
            </a:r>
            <a:r>
              <a:rPr lang="zh-CN" altLang="en-US" sz="1400" dirty="0" smtClean="0">
                <a:solidFill>
                  <a:schemeClr val="bg1"/>
                </a:solidFill>
                <a:latin typeface="SimHei" panose="02010609060101010101" pitchFamily="49" charset="-122"/>
                <a:ea typeface="SimHei" panose="02010609060101010101" pitchFamily="49" charset="-122"/>
              </a:rPr>
              <a:t>等地</a:t>
            </a:r>
            <a:r>
              <a:rPr lang="ja-JP" altLang="en-US" sz="1400" dirty="0" smtClean="0">
                <a:solidFill>
                  <a:schemeClr val="bg1"/>
                </a:solidFill>
                <a:latin typeface="SimHei" panose="02010609060101010101" pitchFamily="49" charset="-122"/>
                <a:ea typeface="SimHei" panose="02010609060101010101" pitchFamily="49" charset="-122"/>
              </a:rPr>
              <a:t>　（</a:t>
            </a:r>
            <a:r>
              <a:rPr lang="zh-CN" altLang="en-US" sz="1400" dirty="0" smtClean="0">
                <a:solidFill>
                  <a:schemeClr val="bg1"/>
                </a:solidFill>
                <a:latin typeface="SimHei" panose="02010609060101010101" pitchFamily="49" charset="-122"/>
                <a:ea typeface="SimHei" panose="02010609060101010101" pitchFamily="49" charset="-122"/>
              </a:rPr>
              <a:t>雨天时，仪式在</a:t>
            </a:r>
            <a:r>
              <a:rPr lang="ja-JP" altLang="en-US" sz="1400" dirty="0" smtClean="0">
                <a:solidFill>
                  <a:schemeClr val="bg1"/>
                </a:solidFill>
                <a:latin typeface="SimHei" panose="02010609060101010101" pitchFamily="49" charset="-122"/>
                <a:ea typeface="SimHei" panose="02010609060101010101" pitchFamily="49" charset="-122"/>
              </a:rPr>
              <a:t>松本市内</a:t>
            </a:r>
            <a:r>
              <a:rPr lang="zh-CN" altLang="en-US" sz="1400" dirty="0" smtClean="0">
                <a:solidFill>
                  <a:schemeClr val="bg1"/>
                </a:solidFill>
                <a:latin typeface="SimHei" panose="02010609060101010101" pitchFamily="49" charset="-122"/>
                <a:ea typeface="SimHei" panose="02010609060101010101" pitchFamily="49" charset="-122"/>
              </a:rPr>
              <a:t>举办</a:t>
            </a:r>
            <a:r>
              <a:rPr lang="ja-JP" altLang="en-US" sz="1400" dirty="0" smtClean="0">
                <a:solidFill>
                  <a:schemeClr val="bg1"/>
                </a:solidFill>
                <a:latin typeface="SimHei" panose="02010609060101010101" pitchFamily="49" charset="-122"/>
                <a:ea typeface="SimHei" panose="02010609060101010101" pitchFamily="49" charset="-122"/>
              </a:rPr>
              <a:t>）</a:t>
            </a:r>
          </a:p>
          <a:p>
            <a:pPr>
              <a:lnSpc>
                <a:spcPts val="1000"/>
              </a:lnSpc>
            </a:pPr>
            <a:endParaRPr lang="en-US" altLang="ja-JP" sz="1400" dirty="0" smtClean="0">
              <a:solidFill>
                <a:schemeClr val="bg1"/>
              </a:solidFill>
              <a:latin typeface="SimHei" panose="02010609060101010101" pitchFamily="49" charset="-122"/>
              <a:ea typeface="SimHei" panose="02010609060101010101" pitchFamily="49" charset="-122"/>
            </a:endParaRPr>
          </a:p>
          <a:p>
            <a:pPr>
              <a:lnSpc>
                <a:spcPts val="120"/>
              </a:lnSpc>
            </a:pPr>
            <a:r>
              <a:rPr lang="ja-JP" altLang="en-US" sz="1400" dirty="0" smtClean="0">
                <a:solidFill>
                  <a:schemeClr val="bg1"/>
                </a:solidFill>
                <a:latin typeface="SimHei" panose="02010609060101010101" pitchFamily="49" charset="-122"/>
                <a:ea typeface="SimHei" panose="02010609060101010101" pitchFamily="49" charset="-122"/>
              </a:rPr>
              <a:t>　　　　　　</a:t>
            </a:r>
            <a:endParaRPr lang="en-US" altLang="ja-JP" sz="1400" dirty="0" smtClean="0">
              <a:solidFill>
                <a:schemeClr val="bg1"/>
              </a:solidFill>
              <a:latin typeface="SimHei" panose="02010609060101010101" pitchFamily="49" charset="-122"/>
              <a:ea typeface="SimHei" panose="02010609060101010101" pitchFamily="49" charset="-122"/>
            </a:endParaRPr>
          </a:p>
          <a:p>
            <a:r>
              <a:rPr lang="ja-JP" altLang="en-US" sz="32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主</a:t>
            </a:r>
            <a:r>
              <a:rPr lang="zh-CN" altLang="en-US" sz="32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办</a:t>
            </a:r>
            <a:endParaRPr lang="en-US" altLang="ja-JP" sz="3200" dirty="0" smtClean="0">
              <a:solidFill>
                <a:srgbClr val="FFC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a:p>
            <a:r>
              <a:rPr kumimoji="1" lang="zh-CN" altLang="en-US" sz="2000" dirty="0" smtClean="0">
                <a:solidFill>
                  <a:schemeClr val="bg1"/>
                </a:solidFill>
                <a:latin typeface="SimHei" panose="02010609060101010101" pitchFamily="49" charset="-122"/>
                <a:ea typeface="SimHei" panose="02010609060101010101" pitchFamily="49" charset="-122"/>
              </a:rPr>
              <a:t>第一届纪念“</a:t>
            </a:r>
            <a:r>
              <a:rPr kumimoji="1" lang="ja-JP" altLang="en-US" sz="2000" dirty="0" smtClean="0">
                <a:solidFill>
                  <a:schemeClr val="bg1"/>
                </a:solidFill>
                <a:latin typeface="SimHei" panose="02010609060101010101" pitchFamily="49" charset="-122"/>
                <a:ea typeface="SimHei" panose="02010609060101010101" pitchFamily="49" charset="-122"/>
              </a:rPr>
              <a:t>山</a:t>
            </a:r>
            <a:r>
              <a:rPr kumimoji="1" lang="zh-CN" altLang="en-US" sz="2000" dirty="0" smtClean="0">
                <a:solidFill>
                  <a:schemeClr val="bg1"/>
                </a:solidFill>
                <a:latin typeface="SimHei" panose="02010609060101010101" pitchFamily="49" charset="-122"/>
                <a:ea typeface="SimHei" panose="02010609060101010101" pitchFamily="49" charset="-122"/>
              </a:rPr>
              <a:t>之</a:t>
            </a:r>
            <a:r>
              <a:rPr kumimoji="1" lang="ja-JP" altLang="en-US" sz="2000" dirty="0" smtClean="0">
                <a:solidFill>
                  <a:schemeClr val="bg1"/>
                </a:solidFill>
                <a:latin typeface="SimHei" panose="02010609060101010101" pitchFamily="49" charset="-122"/>
                <a:ea typeface="SimHei" panose="02010609060101010101" pitchFamily="49" charset="-122"/>
              </a:rPr>
              <a:t>日</a:t>
            </a:r>
            <a:r>
              <a:rPr kumimoji="1" lang="zh-CN" altLang="en-US" sz="2000" dirty="0" smtClean="0">
                <a:solidFill>
                  <a:schemeClr val="bg1"/>
                </a:solidFill>
                <a:latin typeface="SimHei" panose="02010609060101010101" pitchFamily="49" charset="-122"/>
                <a:ea typeface="SimHei" panose="02010609060101010101" pitchFamily="49" charset="-122"/>
              </a:rPr>
              <a:t>”</a:t>
            </a:r>
            <a:r>
              <a:rPr kumimoji="1" lang="ja-JP" altLang="en-US" sz="2000" dirty="0" smtClean="0">
                <a:solidFill>
                  <a:schemeClr val="bg1"/>
                </a:solidFill>
                <a:latin typeface="SimHei" panose="02010609060101010101" pitchFamily="49" charset="-122"/>
                <a:ea typeface="SimHei" panose="02010609060101010101" pitchFamily="49" charset="-122"/>
              </a:rPr>
              <a:t>全国大会</a:t>
            </a:r>
            <a:r>
              <a:rPr kumimoji="1" lang="zh-CN" altLang="en-US" sz="2000" dirty="0" smtClean="0">
                <a:solidFill>
                  <a:schemeClr val="bg1"/>
                </a:solidFill>
                <a:latin typeface="SimHei" panose="02010609060101010101" pitchFamily="49" charset="-122"/>
                <a:ea typeface="SimHei" panose="02010609060101010101" pitchFamily="49" charset="-122"/>
              </a:rPr>
              <a:t>实行</a:t>
            </a:r>
            <a:r>
              <a:rPr kumimoji="1" lang="ja-JP" altLang="en-US" sz="2000" dirty="0" smtClean="0">
                <a:solidFill>
                  <a:schemeClr val="bg1"/>
                </a:solidFill>
                <a:latin typeface="SimHei" panose="02010609060101010101" pitchFamily="49" charset="-122"/>
                <a:ea typeface="SimHei" panose="02010609060101010101" pitchFamily="49" charset="-122"/>
              </a:rPr>
              <a:t>委</a:t>
            </a:r>
            <a:r>
              <a:rPr kumimoji="1" lang="zh-CN" altLang="en-US" sz="2000" dirty="0" smtClean="0">
                <a:solidFill>
                  <a:schemeClr val="bg1"/>
                </a:solidFill>
                <a:latin typeface="SimHei" panose="02010609060101010101" pitchFamily="49" charset="-122"/>
                <a:ea typeface="SimHei" panose="02010609060101010101" pitchFamily="49" charset="-122"/>
              </a:rPr>
              <a:t>员</a:t>
            </a:r>
            <a:r>
              <a:rPr kumimoji="1" lang="ja-JP" altLang="en-US" sz="2000" dirty="0" smtClean="0">
                <a:solidFill>
                  <a:schemeClr val="bg1"/>
                </a:solidFill>
                <a:latin typeface="SimHei" panose="02010609060101010101" pitchFamily="49" charset="-122"/>
                <a:ea typeface="SimHei" panose="02010609060101010101" pitchFamily="49" charset="-122"/>
              </a:rPr>
              <a:t>会</a:t>
            </a:r>
            <a:endParaRPr kumimoji="1" lang="en-US" altLang="ja-JP" sz="2000" dirty="0" smtClean="0">
              <a:solidFill>
                <a:schemeClr val="bg1"/>
              </a:solidFill>
              <a:latin typeface="SimHei" panose="02010609060101010101" pitchFamily="49" charset="-122"/>
              <a:ea typeface="SimHei" panose="02010609060101010101" pitchFamily="49" charset="-122"/>
            </a:endParaRPr>
          </a:p>
          <a:p>
            <a:r>
              <a:rPr kumimoji="1" lang="en-US" altLang="ja-JP" sz="1400" dirty="0" smtClean="0">
                <a:solidFill>
                  <a:srgbClr val="FFFF66"/>
                </a:solidFill>
                <a:latin typeface="SimHei" panose="02010609060101010101" pitchFamily="49" charset="-122"/>
                <a:ea typeface="SimHei" panose="02010609060101010101" pitchFamily="49" charset="-122"/>
              </a:rPr>
              <a:t>【</a:t>
            </a:r>
            <a:r>
              <a:rPr lang="zh-CN" altLang="en-US" sz="1400" dirty="0" smtClean="0">
                <a:solidFill>
                  <a:srgbClr val="FFFF66"/>
                </a:solidFill>
                <a:latin typeface="SimHei" panose="02010609060101010101" pitchFamily="49" charset="-122"/>
                <a:ea typeface="SimHei" panose="02010609060101010101" pitchFamily="49" charset="-122"/>
              </a:rPr>
              <a:t>构成人员</a:t>
            </a:r>
            <a:r>
              <a:rPr kumimoji="1" lang="en-US" altLang="ja-JP" sz="1400" dirty="0" smtClean="0">
                <a:solidFill>
                  <a:srgbClr val="FFFF66"/>
                </a:solidFill>
                <a:latin typeface="SimHei" panose="02010609060101010101" pitchFamily="49" charset="-122"/>
                <a:ea typeface="SimHei" panose="02010609060101010101" pitchFamily="49" charset="-122"/>
              </a:rPr>
              <a:t>】</a:t>
            </a:r>
          </a:p>
          <a:p>
            <a:r>
              <a:rPr lang="ja-JP" altLang="en-US" sz="1200" dirty="0" smtClean="0">
                <a:solidFill>
                  <a:schemeClr val="bg1"/>
                </a:solidFill>
                <a:latin typeface="SimHei" panose="02010609060101010101" pitchFamily="49" charset="-122"/>
                <a:ea typeface="SimHei" panose="02010609060101010101" pitchFamily="49" charset="-122"/>
              </a:rPr>
              <a:t>名誉</a:t>
            </a:r>
            <a:r>
              <a:rPr lang="zh-CN" altLang="en-US" sz="1200" dirty="0" smtClean="0">
                <a:solidFill>
                  <a:schemeClr val="bg1"/>
                </a:solidFill>
                <a:latin typeface="SimHei" panose="02010609060101010101" pitchFamily="49" charset="-122"/>
                <a:ea typeface="SimHei" panose="02010609060101010101" pitchFamily="49" charset="-122"/>
              </a:rPr>
              <a:t>顾问</a:t>
            </a:r>
            <a:r>
              <a:rPr lang="ja-JP" altLang="en-US" sz="1200" dirty="0" smtClean="0">
                <a:solidFill>
                  <a:schemeClr val="bg1"/>
                </a:solidFill>
                <a:latin typeface="SimHei" panose="02010609060101010101" pitchFamily="49" charset="-122"/>
                <a:ea typeface="SimHei" panose="02010609060101010101" pitchFamily="49" charset="-122"/>
              </a:rPr>
              <a:t>　　　　谷垣</a:t>
            </a:r>
            <a:r>
              <a:rPr lang="zh-CN" altLang="en-US" sz="1200" dirty="0" smtClean="0">
                <a:solidFill>
                  <a:schemeClr val="bg1"/>
                </a:solidFill>
                <a:latin typeface="SimHei" panose="02010609060101010101" pitchFamily="49" charset="-122"/>
                <a:ea typeface="SimHei" panose="02010609060101010101" pitchFamily="49" charset="-122"/>
              </a:rPr>
              <a:t>祯</a:t>
            </a:r>
            <a:r>
              <a:rPr lang="ja-JP" altLang="en-US" sz="1200" dirty="0" smtClean="0">
                <a:solidFill>
                  <a:schemeClr val="bg1"/>
                </a:solidFill>
                <a:latin typeface="SimHei" panose="02010609060101010101" pitchFamily="49" charset="-122"/>
                <a:ea typeface="SimHei" panose="02010609060101010101" pitchFamily="49" charset="-122"/>
              </a:rPr>
              <a:t>一</a:t>
            </a:r>
            <a:r>
              <a:rPr lang="ja-JP" altLang="en-US" sz="1000" dirty="0" smtClean="0">
                <a:solidFill>
                  <a:schemeClr val="bg1"/>
                </a:solidFill>
                <a:latin typeface="SimHei" panose="02010609060101010101" pitchFamily="49" charset="-122"/>
                <a:ea typeface="SimHei" panose="02010609060101010101" pitchFamily="49" charset="-122"/>
              </a:rPr>
              <a:t>（全国</a:t>
            </a:r>
            <a:r>
              <a:rPr lang="zh-CN" altLang="en-US" sz="1000" dirty="0" smtClean="0">
                <a:solidFill>
                  <a:schemeClr val="bg1"/>
                </a:solidFill>
                <a:latin typeface="SimHei" panose="02010609060101010101" pitchFamily="49" charset="-122"/>
                <a:ea typeface="SimHei" panose="02010609060101010101" pitchFamily="49" charset="-122"/>
              </a:rPr>
              <a:t>“</a:t>
            </a:r>
            <a:r>
              <a:rPr lang="ja-JP" altLang="en-US" sz="1000" dirty="0" smtClean="0">
                <a:solidFill>
                  <a:schemeClr val="bg1"/>
                </a:solidFill>
                <a:latin typeface="SimHei" panose="02010609060101010101" pitchFamily="49" charset="-122"/>
                <a:ea typeface="SimHei" panose="02010609060101010101" pitchFamily="49" charset="-122"/>
              </a:rPr>
              <a:t>山</a:t>
            </a:r>
            <a:r>
              <a:rPr lang="zh-CN" altLang="en-US" sz="1000" dirty="0" smtClean="0">
                <a:solidFill>
                  <a:schemeClr val="bg1"/>
                </a:solidFill>
                <a:latin typeface="SimHei" panose="02010609060101010101" pitchFamily="49" charset="-122"/>
                <a:ea typeface="SimHei" panose="02010609060101010101" pitchFamily="49" charset="-122"/>
              </a:rPr>
              <a:t>之</a:t>
            </a:r>
            <a:r>
              <a:rPr lang="ja-JP" altLang="en-US" sz="1000" dirty="0" smtClean="0">
                <a:solidFill>
                  <a:schemeClr val="bg1"/>
                </a:solidFill>
                <a:latin typeface="SimHei" panose="02010609060101010101" pitchFamily="49" charset="-122"/>
                <a:ea typeface="SimHei" panose="02010609060101010101" pitchFamily="49" charset="-122"/>
              </a:rPr>
              <a:t>日</a:t>
            </a:r>
            <a:r>
              <a:rPr lang="zh-CN" altLang="en-US" sz="1000" dirty="0" smtClean="0">
                <a:solidFill>
                  <a:schemeClr val="bg1"/>
                </a:solidFill>
                <a:latin typeface="SimHei" panose="02010609060101010101" pitchFamily="49" charset="-122"/>
                <a:ea typeface="SimHei" panose="02010609060101010101" pitchFamily="49" charset="-122"/>
              </a:rPr>
              <a:t>”协议会长</a:t>
            </a:r>
            <a:r>
              <a:rPr lang="ja-JP" altLang="en-US" sz="1000" dirty="0" err="1" smtClean="0">
                <a:solidFill>
                  <a:schemeClr val="bg1"/>
                </a:solidFill>
                <a:latin typeface="SimHei" panose="02010609060101010101" pitchFamily="49" charset="-122"/>
                <a:ea typeface="SimHei" panose="02010609060101010101" pitchFamily="49" charset="-122"/>
              </a:rPr>
              <a:t>、</a:t>
            </a:r>
            <a:r>
              <a:rPr lang="ja-JP" altLang="en-US" sz="1000" dirty="0" smtClean="0">
                <a:solidFill>
                  <a:schemeClr val="bg1"/>
                </a:solidFill>
                <a:latin typeface="SimHei" panose="02010609060101010101" pitchFamily="49" charset="-122"/>
                <a:ea typeface="SimHei" panose="02010609060101010101" pitchFamily="49" charset="-122"/>
              </a:rPr>
              <a:t>国会</a:t>
            </a:r>
            <a:r>
              <a:rPr lang="zh-CN" altLang="en-US" sz="1000" dirty="0" smtClean="0">
                <a:solidFill>
                  <a:schemeClr val="bg1"/>
                </a:solidFill>
                <a:latin typeface="SimHei" panose="02010609060101010101" pitchFamily="49" charset="-122"/>
                <a:ea typeface="SimHei" panose="02010609060101010101" pitchFamily="49" charset="-122"/>
              </a:rPr>
              <a:t>议员</a:t>
            </a:r>
            <a:r>
              <a:rPr lang="ja-JP" altLang="en-US" sz="1000" dirty="0" smtClean="0">
                <a:solidFill>
                  <a:schemeClr val="bg1"/>
                </a:solidFill>
                <a:latin typeface="SimHei" panose="02010609060101010101" pitchFamily="49" charset="-122"/>
                <a:ea typeface="SimHei" panose="02010609060101010101" pitchFamily="49" charset="-122"/>
              </a:rPr>
              <a:t>）</a:t>
            </a:r>
            <a:endParaRPr lang="en-US" altLang="ja-JP" sz="1000" dirty="0" smtClean="0">
              <a:solidFill>
                <a:schemeClr val="bg1"/>
              </a:solidFill>
              <a:latin typeface="SimHei" panose="02010609060101010101" pitchFamily="49" charset="-122"/>
              <a:ea typeface="SimHei" panose="02010609060101010101" pitchFamily="49" charset="-122"/>
            </a:endParaRPr>
          </a:p>
          <a:p>
            <a:r>
              <a:rPr lang="zh-CN" altLang="en-US" sz="1200" dirty="0" smtClean="0">
                <a:solidFill>
                  <a:schemeClr val="bg1"/>
                </a:solidFill>
                <a:latin typeface="SimHei" panose="02010609060101010101" pitchFamily="49" charset="-122"/>
                <a:ea typeface="SimHei" panose="02010609060101010101" pitchFamily="49" charset="-122"/>
              </a:rPr>
              <a:t>顾    问</a:t>
            </a:r>
            <a:r>
              <a:rPr lang="ja-JP" altLang="en-US" sz="1200" dirty="0" smtClean="0">
                <a:solidFill>
                  <a:schemeClr val="bg1"/>
                </a:solidFill>
                <a:latin typeface="SimHei" panose="02010609060101010101" pitchFamily="49" charset="-122"/>
                <a:ea typeface="SimHei" panose="02010609060101010101" pitchFamily="49" charset="-122"/>
              </a:rPr>
              <a:t>　　　</a:t>
            </a:r>
            <a:r>
              <a:rPr lang="zh-CN" altLang="en-US" sz="1200" dirty="0" smtClean="0">
                <a:solidFill>
                  <a:schemeClr val="bg1"/>
                </a:solidFill>
                <a:latin typeface="SimHei" panose="02010609060101010101" pitchFamily="49" charset="-122"/>
                <a:ea typeface="SimHei" panose="02010609060101010101" pitchFamily="49" charset="-122"/>
              </a:rPr>
              <a:t>  </a:t>
            </a:r>
            <a:r>
              <a:rPr lang="ja-JP" altLang="en-US" sz="1200" dirty="0" smtClean="0">
                <a:solidFill>
                  <a:schemeClr val="bg1"/>
                </a:solidFill>
                <a:latin typeface="SimHei" panose="02010609060101010101" pitchFamily="49" charset="-122"/>
                <a:ea typeface="SimHei" panose="02010609060101010101" pitchFamily="49" charset="-122"/>
              </a:rPr>
              <a:t>安藤宏基</a:t>
            </a:r>
            <a:r>
              <a:rPr lang="ja-JP" altLang="en-US" sz="1000" dirty="0" smtClean="0">
                <a:solidFill>
                  <a:schemeClr val="bg1"/>
                </a:solidFill>
                <a:latin typeface="SimHei" panose="02010609060101010101" pitchFamily="49" charset="-122"/>
                <a:ea typeface="SimHei" panose="02010609060101010101" pitchFamily="49" charset="-122"/>
              </a:rPr>
              <a:t>（　　</a:t>
            </a:r>
            <a:r>
              <a:rPr lang="en-US" altLang="ja-JP" sz="1000" dirty="0" smtClean="0">
                <a:solidFill>
                  <a:schemeClr val="bg1"/>
                </a:solidFill>
                <a:latin typeface="SimHei" panose="02010609060101010101" pitchFamily="49" charset="-122"/>
                <a:ea typeface="SimHei" panose="02010609060101010101" pitchFamily="49" charset="-122"/>
              </a:rPr>
              <a:t>〃</a:t>
            </a:r>
            <a:r>
              <a:rPr lang="ja-JP" altLang="en-US" sz="1000" dirty="0" smtClean="0">
                <a:solidFill>
                  <a:schemeClr val="bg1"/>
                </a:solidFill>
                <a:latin typeface="SimHei" panose="02010609060101010101" pitchFamily="49" charset="-122"/>
                <a:ea typeface="SimHei" panose="02010609060101010101" pitchFamily="49" charset="-122"/>
              </a:rPr>
              <a:t>　副会</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err="1" smtClean="0">
                <a:solidFill>
                  <a:schemeClr val="bg1"/>
                </a:solidFill>
                <a:latin typeface="SimHei" panose="02010609060101010101" pitchFamily="49" charset="-122"/>
                <a:ea typeface="SimHei" panose="02010609060101010101" pitchFamily="49" charset="-122"/>
              </a:rPr>
              <a:t>、</a:t>
            </a:r>
            <a:r>
              <a:rPr lang="ja-JP" altLang="en-US" sz="1000" dirty="0" smtClean="0">
                <a:solidFill>
                  <a:schemeClr val="bg1"/>
                </a:solidFill>
                <a:latin typeface="SimHei" panose="02010609060101010101" pitchFamily="49" charset="-122"/>
                <a:ea typeface="SimHei" panose="02010609060101010101" pitchFamily="49" charset="-122"/>
              </a:rPr>
              <a:t>日清食品</a:t>
            </a:r>
            <a:r>
              <a:rPr lang="zh-CN" altLang="en-US" sz="1000" dirty="0" smtClean="0">
                <a:solidFill>
                  <a:schemeClr val="bg1"/>
                </a:solidFill>
                <a:latin typeface="SimHei" panose="02010609060101010101" pitchFamily="49" charset="-122"/>
                <a:ea typeface="SimHei" panose="02010609060101010101" pitchFamily="49" charset="-122"/>
              </a:rPr>
              <a:t>公司总裁</a:t>
            </a:r>
            <a:r>
              <a:rPr lang="en-US" altLang="ja-JP" sz="1000" dirty="0" smtClean="0">
                <a:solidFill>
                  <a:schemeClr val="bg1"/>
                </a:solidFill>
                <a:latin typeface="SimHei" panose="02010609060101010101" pitchFamily="49" charset="-122"/>
                <a:ea typeface="SimHei" panose="02010609060101010101" pitchFamily="49" charset="-122"/>
              </a:rPr>
              <a:t>CEO</a:t>
            </a:r>
            <a:r>
              <a:rPr lang="ja-JP" altLang="en-US" sz="1200" dirty="0" smtClean="0">
                <a:solidFill>
                  <a:schemeClr val="bg1"/>
                </a:solidFill>
                <a:latin typeface="SimHei" panose="02010609060101010101" pitchFamily="49" charset="-122"/>
                <a:ea typeface="SimHei" panose="02010609060101010101" pitchFamily="49" charset="-122"/>
              </a:rPr>
              <a:t>）</a:t>
            </a:r>
            <a:r>
              <a:rPr lang="ja-JP" altLang="en-US" sz="1200" dirty="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　</a:t>
            </a:r>
            <a:r>
              <a:rPr lang="zh-CN" altLang="en-US" sz="1200" dirty="0" smtClean="0">
                <a:solidFill>
                  <a:schemeClr val="bg1"/>
                </a:solidFill>
                <a:latin typeface="SimHei" panose="02010609060101010101" pitchFamily="49" charset="-122"/>
                <a:ea typeface="SimHei" panose="02010609060101010101" pitchFamily="49" charset="-122"/>
              </a:rPr>
              <a:t>卫</a:t>
            </a:r>
            <a:r>
              <a:rPr lang="ja-JP" altLang="en-US" sz="1200" dirty="0" smtClean="0">
                <a:solidFill>
                  <a:schemeClr val="bg1"/>
                </a:solidFill>
                <a:latin typeface="SimHei" panose="02010609060101010101" pitchFamily="49" charset="-122"/>
                <a:ea typeface="SimHei" panose="02010609060101010101" pitchFamily="49" charset="-122"/>
              </a:rPr>
              <a:t>藤征士郎</a:t>
            </a:r>
            <a:r>
              <a:rPr lang="ja-JP" altLang="en-US" sz="1000" dirty="0" smtClean="0">
                <a:solidFill>
                  <a:schemeClr val="bg1"/>
                </a:solidFill>
                <a:latin typeface="SimHei" panose="02010609060101010101" pitchFamily="49" charset="-122"/>
                <a:ea typeface="SimHei" panose="02010609060101010101" pitchFamily="49" charset="-122"/>
              </a:rPr>
              <a:t>（超党派</a:t>
            </a:r>
            <a:r>
              <a:rPr lang="zh-CN" altLang="en-US" sz="1000" dirty="0" smtClean="0">
                <a:solidFill>
                  <a:schemeClr val="bg1"/>
                </a:solidFill>
                <a:latin typeface="SimHei" panose="02010609060101010101" pitchFamily="49" charset="-122"/>
                <a:ea typeface="SimHei" panose="02010609060101010101" pitchFamily="49" charset="-122"/>
              </a:rPr>
              <a:t>“</a:t>
            </a:r>
            <a:r>
              <a:rPr lang="ja-JP" altLang="en-US" sz="1000" dirty="0" smtClean="0">
                <a:solidFill>
                  <a:schemeClr val="bg1"/>
                </a:solidFill>
                <a:latin typeface="SimHei" panose="02010609060101010101" pitchFamily="49" charset="-122"/>
                <a:ea typeface="SimHei" panose="02010609060101010101" pitchFamily="49" charset="-122"/>
              </a:rPr>
              <a:t>山</a:t>
            </a:r>
            <a:r>
              <a:rPr lang="zh-CN" altLang="en-US" sz="1000" dirty="0">
                <a:solidFill>
                  <a:schemeClr val="bg1"/>
                </a:solidFill>
                <a:latin typeface="SimHei" panose="02010609060101010101" pitchFamily="49" charset="-122"/>
                <a:ea typeface="SimHei" panose="02010609060101010101" pitchFamily="49" charset="-122"/>
              </a:rPr>
              <a:t>之</a:t>
            </a:r>
            <a:r>
              <a:rPr lang="ja-JP" altLang="en-US" sz="1000" dirty="0" smtClean="0">
                <a:solidFill>
                  <a:schemeClr val="bg1"/>
                </a:solidFill>
                <a:latin typeface="SimHei" panose="02010609060101010101" pitchFamily="49" charset="-122"/>
                <a:ea typeface="SimHei" panose="02010609060101010101" pitchFamily="49" charset="-122"/>
              </a:rPr>
              <a:t>日</a:t>
            </a:r>
            <a:r>
              <a:rPr lang="zh-CN" altLang="en-US" sz="1000" dirty="0" smtClean="0">
                <a:solidFill>
                  <a:schemeClr val="bg1"/>
                </a:solidFill>
                <a:latin typeface="SimHei" panose="02010609060101010101" pitchFamily="49" charset="-122"/>
                <a:ea typeface="SimHei" panose="02010609060101010101" pitchFamily="49" charset="-122"/>
              </a:rPr>
              <a:t>”议员联盟会长</a:t>
            </a:r>
            <a:r>
              <a:rPr lang="ja-JP" altLang="en-US" sz="1000" dirty="0" err="1" smtClean="0">
                <a:solidFill>
                  <a:schemeClr val="bg1"/>
                </a:solidFill>
                <a:latin typeface="SimHei" panose="02010609060101010101" pitchFamily="49" charset="-122"/>
                <a:ea typeface="SimHei" panose="02010609060101010101" pitchFamily="49" charset="-122"/>
              </a:rPr>
              <a:t>、</a:t>
            </a:r>
            <a:r>
              <a:rPr lang="ja-JP" altLang="en-US" sz="1000" dirty="0" smtClean="0">
                <a:solidFill>
                  <a:schemeClr val="bg1"/>
                </a:solidFill>
                <a:latin typeface="SimHei" panose="02010609060101010101" pitchFamily="49" charset="-122"/>
                <a:ea typeface="SimHei" panose="02010609060101010101" pitchFamily="49" charset="-122"/>
              </a:rPr>
              <a:t>国会</a:t>
            </a:r>
            <a:r>
              <a:rPr lang="zh-CN" altLang="en-US" sz="1000" dirty="0" smtClean="0">
                <a:solidFill>
                  <a:schemeClr val="bg1"/>
                </a:solidFill>
                <a:latin typeface="SimHei" panose="02010609060101010101" pitchFamily="49" charset="-122"/>
                <a:ea typeface="SimHei" panose="02010609060101010101" pitchFamily="49" charset="-122"/>
              </a:rPr>
              <a:t>议员</a:t>
            </a:r>
            <a:r>
              <a:rPr lang="ja-JP" altLang="en-US" sz="1000" dirty="0" smtClean="0">
                <a:solidFill>
                  <a:schemeClr val="bg1"/>
                </a:solidFill>
                <a:latin typeface="SimHei" panose="02010609060101010101" pitchFamily="49" charset="-122"/>
                <a:ea typeface="SimHei" panose="02010609060101010101" pitchFamily="49" charset="-122"/>
              </a:rPr>
              <a:t>）</a:t>
            </a:r>
            <a:endParaRPr lang="en-US" altLang="ja-JP" sz="1000" dirty="0" smtClean="0">
              <a:solidFill>
                <a:schemeClr val="bg1"/>
              </a:solidFill>
              <a:latin typeface="SimHei" panose="02010609060101010101" pitchFamily="49" charset="-122"/>
              <a:ea typeface="SimHei" panose="02010609060101010101" pitchFamily="49" charset="-122"/>
            </a:endParaRPr>
          </a:p>
          <a:p>
            <a:r>
              <a:rPr lang="ja-JP" altLang="en-US" sz="1200" dirty="0" smtClean="0">
                <a:solidFill>
                  <a:schemeClr val="bg1"/>
                </a:solidFill>
                <a:latin typeface="SimHei" panose="02010609060101010101" pitchFamily="49" charset="-122"/>
                <a:ea typeface="SimHei" panose="02010609060101010101" pitchFamily="49" charset="-122"/>
              </a:rPr>
              <a:t>名誉会</a:t>
            </a:r>
            <a:r>
              <a:rPr lang="zh-CN" altLang="en-US" sz="1200" dirty="0" smtClean="0">
                <a:solidFill>
                  <a:schemeClr val="bg1"/>
                </a:solidFill>
                <a:latin typeface="SimHei" panose="02010609060101010101" pitchFamily="49" charset="-122"/>
                <a:ea typeface="SimHei" panose="02010609060101010101" pitchFamily="49" charset="-122"/>
              </a:rPr>
              <a:t>长</a:t>
            </a:r>
            <a:r>
              <a:rPr lang="ja-JP" altLang="en-US" sz="1200" dirty="0" smtClean="0">
                <a:solidFill>
                  <a:schemeClr val="bg1"/>
                </a:solidFill>
                <a:latin typeface="SimHei" panose="02010609060101010101" pitchFamily="49" charset="-122"/>
                <a:ea typeface="SimHei" panose="02010609060101010101" pitchFamily="49" charset="-122"/>
              </a:rPr>
              <a:t>　　　　阿部守一</a:t>
            </a:r>
            <a:r>
              <a:rPr lang="ja-JP" altLang="en-US" sz="1000" dirty="0" smtClean="0">
                <a:solidFill>
                  <a:schemeClr val="bg1"/>
                </a:solidFill>
                <a:latin typeface="SimHei" panose="02010609060101010101" pitchFamily="49" charset="-122"/>
                <a:ea typeface="SimHei" panose="02010609060101010101" pitchFamily="49" charset="-122"/>
              </a:rPr>
              <a:t>（全国</a:t>
            </a:r>
            <a:r>
              <a:rPr lang="zh-CN" altLang="en-US" sz="1000" dirty="0" smtClean="0">
                <a:solidFill>
                  <a:schemeClr val="bg1"/>
                </a:solidFill>
                <a:latin typeface="SimHei" panose="02010609060101010101" pitchFamily="49" charset="-122"/>
                <a:ea typeface="SimHei" panose="02010609060101010101" pitchFamily="49" charset="-122"/>
              </a:rPr>
              <a:t>“</a:t>
            </a:r>
            <a:r>
              <a:rPr lang="ja-JP" altLang="en-US" sz="1000" dirty="0" smtClean="0">
                <a:solidFill>
                  <a:schemeClr val="bg1"/>
                </a:solidFill>
                <a:latin typeface="SimHei" panose="02010609060101010101" pitchFamily="49" charset="-122"/>
                <a:ea typeface="SimHei" panose="02010609060101010101" pitchFamily="49" charset="-122"/>
              </a:rPr>
              <a:t>山</a:t>
            </a:r>
            <a:r>
              <a:rPr lang="zh-CN" altLang="en-US" sz="1000" dirty="0" smtClean="0">
                <a:solidFill>
                  <a:schemeClr val="bg1"/>
                </a:solidFill>
                <a:latin typeface="SimHei" panose="02010609060101010101" pitchFamily="49" charset="-122"/>
                <a:ea typeface="SimHei" panose="02010609060101010101" pitchFamily="49" charset="-122"/>
              </a:rPr>
              <a:t>之</a:t>
            </a:r>
            <a:r>
              <a:rPr lang="ja-JP" altLang="en-US" sz="1000" dirty="0" smtClean="0">
                <a:solidFill>
                  <a:schemeClr val="bg1"/>
                </a:solidFill>
                <a:latin typeface="SimHei" panose="02010609060101010101" pitchFamily="49" charset="-122"/>
                <a:ea typeface="SimHei" panose="02010609060101010101" pitchFamily="49" charset="-122"/>
              </a:rPr>
              <a:t>日</a:t>
            </a:r>
            <a:r>
              <a:rPr lang="zh-CN" altLang="en-US" sz="1000" dirty="0" smtClean="0">
                <a:solidFill>
                  <a:schemeClr val="bg1"/>
                </a:solidFill>
                <a:latin typeface="SimHei" panose="02010609060101010101" pitchFamily="49" charset="-122"/>
                <a:ea typeface="SimHei" panose="02010609060101010101" pitchFamily="49" charset="-122"/>
              </a:rPr>
              <a:t>”协议</a:t>
            </a:r>
            <a:r>
              <a:rPr lang="ja-JP" altLang="en-US" sz="1000" dirty="0" smtClean="0">
                <a:solidFill>
                  <a:schemeClr val="bg1"/>
                </a:solidFill>
                <a:latin typeface="SimHei" panose="02010609060101010101" pitchFamily="49" charset="-122"/>
                <a:ea typeface="SimHei" panose="02010609060101010101" pitchFamily="49" charset="-122"/>
              </a:rPr>
              <a:t>会</a:t>
            </a:r>
            <a:r>
              <a:rPr lang="zh-CN" altLang="en-US" sz="1000" dirty="0" smtClean="0">
                <a:solidFill>
                  <a:schemeClr val="bg1"/>
                </a:solidFill>
                <a:latin typeface="SimHei" panose="02010609060101010101" pitchFamily="49" charset="-122"/>
                <a:ea typeface="SimHei" panose="02010609060101010101" pitchFamily="49" charset="-122"/>
              </a:rPr>
              <a:t>顾问</a:t>
            </a:r>
            <a:r>
              <a:rPr lang="ja-JP" altLang="en-US" sz="1000" dirty="0" err="1" smtClean="0">
                <a:solidFill>
                  <a:schemeClr val="bg1"/>
                </a:solidFill>
                <a:latin typeface="SimHei" panose="02010609060101010101" pitchFamily="49" charset="-122"/>
                <a:ea typeface="SimHei" panose="02010609060101010101" pitchFamily="49" charset="-122"/>
              </a:rPr>
              <a:t>、</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smtClean="0">
                <a:solidFill>
                  <a:schemeClr val="bg1"/>
                </a:solidFill>
                <a:latin typeface="SimHei" panose="02010609060101010101" pitchFamily="49" charset="-122"/>
                <a:ea typeface="SimHei" panose="02010609060101010101" pitchFamily="49" charset="-122"/>
              </a:rPr>
              <a:t>野</a:t>
            </a:r>
            <a:r>
              <a:rPr lang="zh-CN" altLang="en-US" sz="1000" dirty="0" smtClean="0">
                <a:solidFill>
                  <a:schemeClr val="bg1"/>
                </a:solidFill>
                <a:latin typeface="SimHei" panose="02010609060101010101" pitchFamily="49" charset="-122"/>
                <a:ea typeface="SimHei" panose="02010609060101010101" pitchFamily="49" charset="-122"/>
              </a:rPr>
              <a:t>县</a:t>
            </a:r>
            <a:r>
              <a:rPr lang="ja-JP" altLang="en-US" sz="1000" dirty="0" smtClean="0">
                <a:solidFill>
                  <a:schemeClr val="bg1"/>
                </a:solidFill>
                <a:latin typeface="SimHei" panose="02010609060101010101" pitchFamily="49" charset="-122"/>
                <a:ea typeface="SimHei" panose="02010609060101010101" pitchFamily="49" charset="-122"/>
              </a:rPr>
              <a:t>知事）</a:t>
            </a:r>
            <a:endParaRPr lang="en-US" altLang="ja-JP" sz="1000" dirty="0" smtClean="0">
              <a:solidFill>
                <a:schemeClr val="bg1"/>
              </a:solidFill>
              <a:latin typeface="SimHei" panose="02010609060101010101" pitchFamily="49" charset="-122"/>
              <a:ea typeface="SimHei" panose="02010609060101010101" pitchFamily="49" charset="-122"/>
            </a:endParaRPr>
          </a:p>
          <a:p>
            <a:r>
              <a:rPr lang="zh-CN" altLang="en-US" sz="1200" dirty="0">
                <a:solidFill>
                  <a:schemeClr val="bg1"/>
                </a:solidFill>
                <a:latin typeface="SimHei" panose="02010609060101010101" pitchFamily="49" charset="-122"/>
                <a:ea typeface="SimHei" panose="02010609060101010101" pitchFamily="49" charset="-122"/>
              </a:rPr>
              <a:t>实</a:t>
            </a:r>
            <a:r>
              <a:rPr lang="ja-JP" altLang="en-US" sz="1200" dirty="0" smtClean="0">
                <a:solidFill>
                  <a:schemeClr val="bg1"/>
                </a:solidFill>
                <a:latin typeface="SimHei" panose="02010609060101010101" pitchFamily="49" charset="-122"/>
                <a:ea typeface="SimHei" panose="02010609060101010101" pitchFamily="49" charset="-122"/>
              </a:rPr>
              <a:t>行委</a:t>
            </a:r>
            <a:r>
              <a:rPr lang="zh-CN" altLang="en-US" sz="1200" dirty="0" smtClean="0">
                <a:solidFill>
                  <a:schemeClr val="bg1"/>
                </a:solidFill>
                <a:latin typeface="SimHei" panose="02010609060101010101" pitchFamily="49" charset="-122"/>
                <a:ea typeface="SimHei" panose="02010609060101010101" pitchFamily="49" charset="-122"/>
              </a:rPr>
              <a:t>员</a:t>
            </a:r>
            <a:r>
              <a:rPr lang="ja-JP" altLang="en-US" sz="1200" dirty="0" smtClean="0">
                <a:solidFill>
                  <a:schemeClr val="bg1"/>
                </a:solidFill>
                <a:latin typeface="SimHei" panose="02010609060101010101" pitchFamily="49" charset="-122"/>
                <a:ea typeface="SimHei" panose="02010609060101010101" pitchFamily="49" charset="-122"/>
              </a:rPr>
              <a:t>会</a:t>
            </a:r>
            <a:r>
              <a:rPr lang="zh-CN" altLang="en-US" sz="1200" dirty="0" smtClean="0">
                <a:solidFill>
                  <a:schemeClr val="bg1"/>
                </a:solidFill>
                <a:latin typeface="SimHei" panose="02010609060101010101" pitchFamily="49" charset="-122"/>
                <a:ea typeface="SimHei" panose="02010609060101010101" pitchFamily="49" charset="-122"/>
              </a:rPr>
              <a:t>长</a:t>
            </a:r>
            <a:r>
              <a:rPr lang="ja-JP" altLang="en-US" sz="1200" dirty="0" smtClean="0">
                <a:solidFill>
                  <a:schemeClr val="bg1"/>
                </a:solidFill>
                <a:latin typeface="SimHei" panose="02010609060101010101" pitchFamily="49" charset="-122"/>
                <a:ea typeface="SimHei" panose="02010609060101010101" pitchFamily="49" charset="-122"/>
              </a:rPr>
              <a:t>　</a:t>
            </a:r>
            <a:r>
              <a:rPr lang="zh-CN" altLang="en-US" sz="1200" dirty="0" smtClean="0">
                <a:solidFill>
                  <a:schemeClr val="bg1"/>
                </a:solidFill>
                <a:latin typeface="SimHei" panose="02010609060101010101" pitchFamily="49" charset="-122"/>
                <a:ea typeface="SimHei" panose="02010609060101010101" pitchFamily="49" charset="-122"/>
              </a:rPr>
              <a:t>  </a:t>
            </a:r>
            <a:r>
              <a:rPr lang="ja-JP" altLang="en-US" sz="1200" dirty="0" smtClean="0">
                <a:solidFill>
                  <a:schemeClr val="bg1"/>
                </a:solidFill>
                <a:latin typeface="SimHei" panose="02010609060101010101" pitchFamily="49" charset="-122"/>
                <a:ea typeface="SimHei" panose="02010609060101010101" pitchFamily="49" charset="-122"/>
              </a:rPr>
              <a:t>菅谷昭</a:t>
            </a:r>
            <a:r>
              <a:rPr lang="ja-JP" altLang="en-US" sz="1000" dirty="0" smtClean="0">
                <a:solidFill>
                  <a:schemeClr val="bg1"/>
                </a:solidFill>
                <a:latin typeface="SimHei" panose="02010609060101010101" pitchFamily="49" charset="-122"/>
                <a:ea typeface="SimHei" panose="02010609060101010101" pitchFamily="49" charset="-122"/>
              </a:rPr>
              <a:t>（松本市</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smtClean="0">
                <a:solidFill>
                  <a:schemeClr val="bg1"/>
                </a:solidFill>
                <a:latin typeface="SimHei" panose="02010609060101010101" pitchFamily="49" charset="-122"/>
                <a:ea typeface="SimHei" panose="02010609060101010101" pitchFamily="49" charset="-122"/>
              </a:rPr>
              <a:t>）</a:t>
            </a:r>
            <a:endParaRPr lang="en-US" altLang="ja-JP" sz="1000" dirty="0" smtClean="0">
              <a:solidFill>
                <a:schemeClr val="bg1"/>
              </a:solidFill>
              <a:latin typeface="SimHei" panose="02010609060101010101" pitchFamily="49" charset="-122"/>
              <a:ea typeface="SimHei" panose="02010609060101010101" pitchFamily="49" charset="-122"/>
            </a:endParaRPr>
          </a:p>
          <a:p>
            <a:r>
              <a:rPr lang="ja-JP" altLang="en-US" sz="1200" dirty="0">
                <a:solidFill>
                  <a:schemeClr val="bg1"/>
                </a:solidFill>
                <a:latin typeface="SimHei" panose="02010609060101010101" pitchFamily="49" charset="-122"/>
                <a:ea typeface="SimHei" panose="02010609060101010101" pitchFamily="49" charset="-122"/>
              </a:rPr>
              <a:t>　</a:t>
            </a:r>
            <a:r>
              <a:rPr lang="en-US" altLang="ja-JP" sz="1200" dirty="0" smtClean="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　　副会</a:t>
            </a:r>
            <a:r>
              <a:rPr lang="zh-CN" altLang="en-US" sz="1200" dirty="0" smtClean="0">
                <a:solidFill>
                  <a:schemeClr val="bg1"/>
                </a:solidFill>
                <a:latin typeface="SimHei" panose="02010609060101010101" pitchFamily="49" charset="-122"/>
                <a:ea typeface="SimHei" panose="02010609060101010101" pitchFamily="49" charset="-122"/>
              </a:rPr>
              <a:t>长</a:t>
            </a:r>
            <a:r>
              <a:rPr lang="ja-JP" altLang="en-US" sz="1200" dirty="0" smtClean="0">
                <a:solidFill>
                  <a:schemeClr val="bg1"/>
                </a:solidFill>
                <a:latin typeface="SimHei" panose="02010609060101010101" pitchFamily="49" charset="-122"/>
                <a:ea typeface="SimHei" panose="02010609060101010101" pitchFamily="49" charset="-122"/>
              </a:rPr>
              <a:t>　松</a:t>
            </a:r>
            <a:r>
              <a:rPr lang="zh-CN" altLang="en-US" sz="1200" dirty="0" smtClean="0">
                <a:solidFill>
                  <a:schemeClr val="bg1"/>
                </a:solidFill>
                <a:latin typeface="SimHei" panose="02010609060101010101" pitchFamily="49" charset="-122"/>
                <a:ea typeface="SimHei" panose="02010609060101010101" pitchFamily="49" charset="-122"/>
              </a:rPr>
              <a:t>泽</a:t>
            </a:r>
            <a:r>
              <a:rPr lang="ja-JP" altLang="en-US" sz="1200" dirty="0" smtClean="0">
                <a:solidFill>
                  <a:schemeClr val="bg1"/>
                </a:solidFill>
                <a:latin typeface="SimHei" panose="02010609060101010101" pitchFamily="49" charset="-122"/>
                <a:ea typeface="SimHei" panose="02010609060101010101" pitchFamily="49" charset="-122"/>
              </a:rPr>
              <a:t>哲郎</a:t>
            </a:r>
            <a:r>
              <a:rPr lang="ja-JP" altLang="en-US" sz="1000" dirty="0" smtClean="0">
                <a:solidFill>
                  <a:schemeClr val="bg1"/>
                </a:solidFill>
                <a:latin typeface="SimHei" panose="02010609060101010101" pitchFamily="49" charset="-122"/>
                <a:ea typeface="SimHei" panose="02010609060101010101" pitchFamily="49" charset="-122"/>
              </a:rPr>
              <a:t>（全国</a:t>
            </a:r>
            <a:r>
              <a:rPr lang="zh-CN" altLang="en-US" sz="1000" dirty="0" smtClean="0">
                <a:solidFill>
                  <a:schemeClr val="bg1"/>
                </a:solidFill>
                <a:latin typeface="SimHei" panose="02010609060101010101" pitchFamily="49" charset="-122"/>
                <a:ea typeface="SimHei" panose="02010609060101010101" pitchFamily="49" charset="-122"/>
              </a:rPr>
              <a:t>“</a:t>
            </a:r>
            <a:r>
              <a:rPr lang="ja-JP" altLang="en-US" sz="1000" dirty="0" smtClean="0">
                <a:solidFill>
                  <a:schemeClr val="bg1"/>
                </a:solidFill>
                <a:latin typeface="SimHei" panose="02010609060101010101" pitchFamily="49" charset="-122"/>
                <a:ea typeface="SimHei" panose="02010609060101010101" pitchFamily="49" charset="-122"/>
              </a:rPr>
              <a:t>山</a:t>
            </a:r>
            <a:r>
              <a:rPr lang="zh-CN" altLang="en-US" sz="1000" dirty="0" smtClean="0">
                <a:solidFill>
                  <a:schemeClr val="bg1"/>
                </a:solidFill>
                <a:latin typeface="SimHei" panose="02010609060101010101" pitchFamily="49" charset="-122"/>
                <a:ea typeface="SimHei" panose="02010609060101010101" pitchFamily="49" charset="-122"/>
              </a:rPr>
              <a:t>之</a:t>
            </a:r>
            <a:r>
              <a:rPr lang="ja-JP" altLang="en-US" sz="1000" dirty="0" smtClean="0">
                <a:solidFill>
                  <a:schemeClr val="bg1"/>
                </a:solidFill>
                <a:latin typeface="SimHei" panose="02010609060101010101" pitchFamily="49" charset="-122"/>
                <a:ea typeface="SimHei" panose="02010609060101010101" pitchFamily="49" charset="-122"/>
              </a:rPr>
              <a:t>日</a:t>
            </a:r>
            <a:r>
              <a:rPr lang="zh-CN" altLang="en-US" sz="1000" dirty="0" smtClean="0">
                <a:solidFill>
                  <a:schemeClr val="bg1"/>
                </a:solidFill>
                <a:latin typeface="SimHei" panose="02010609060101010101" pitchFamily="49" charset="-122"/>
                <a:ea typeface="SimHei" panose="02010609060101010101" pitchFamily="49" charset="-122"/>
              </a:rPr>
              <a:t>”协议</a:t>
            </a:r>
            <a:r>
              <a:rPr lang="ja-JP" altLang="en-US" sz="1000" dirty="0" smtClean="0">
                <a:solidFill>
                  <a:schemeClr val="bg1"/>
                </a:solidFill>
                <a:latin typeface="SimHei" panose="02010609060101010101" pitchFamily="49" charset="-122"/>
                <a:ea typeface="SimHei" panose="02010609060101010101" pitchFamily="49" charset="-122"/>
              </a:rPr>
              <a:t>会副会</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err="1" smtClean="0">
                <a:solidFill>
                  <a:schemeClr val="bg1"/>
                </a:solidFill>
                <a:latin typeface="SimHei" panose="02010609060101010101" pitchFamily="49" charset="-122"/>
                <a:ea typeface="SimHei" panose="02010609060101010101" pitchFamily="49" charset="-122"/>
              </a:rPr>
              <a:t>、</a:t>
            </a:r>
            <a:r>
              <a:rPr lang="ja-JP" altLang="en-US" sz="1000" dirty="0" smtClean="0">
                <a:solidFill>
                  <a:schemeClr val="bg1"/>
                </a:solidFill>
                <a:latin typeface="SimHei" panose="02010609060101010101" pitchFamily="49" charset="-122"/>
                <a:ea typeface="SimHei" panose="02010609060101010101" pitchFamily="49" charset="-122"/>
              </a:rPr>
              <a:t>京都大学教授</a:t>
            </a:r>
            <a:r>
              <a:rPr lang="ja-JP" altLang="en-US" sz="1200" dirty="0" smtClean="0">
                <a:solidFill>
                  <a:schemeClr val="bg1"/>
                </a:solidFill>
                <a:latin typeface="SimHei" panose="02010609060101010101" pitchFamily="49" charset="-122"/>
                <a:ea typeface="SimHei" panose="02010609060101010101" pitchFamily="49" charset="-122"/>
              </a:rPr>
              <a:t>）、中</a:t>
            </a:r>
            <a:r>
              <a:rPr lang="zh-CN" altLang="en-US" sz="1200" dirty="0" smtClean="0">
                <a:solidFill>
                  <a:schemeClr val="bg1"/>
                </a:solidFill>
                <a:latin typeface="SimHei" panose="02010609060101010101" pitchFamily="49" charset="-122"/>
                <a:ea typeface="SimHei" panose="02010609060101010101" pitchFamily="49" charset="-122"/>
              </a:rPr>
              <a:t>岛惠</a:t>
            </a:r>
            <a:r>
              <a:rPr lang="ja-JP" altLang="en-US" sz="1200" dirty="0" smtClean="0">
                <a:solidFill>
                  <a:schemeClr val="bg1"/>
                </a:solidFill>
                <a:latin typeface="SimHei" panose="02010609060101010101" pitchFamily="49" charset="-122"/>
                <a:ea typeface="SimHei" panose="02010609060101010101" pitchFamily="49" charset="-122"/>
              </a:rPr>
              <a:t>理</a:t>
            </a:r>
            <a:r>
              <a:rPr lang="ja-JP" altLang="en-US" sz="1000" dirty="0" smtClean="0">
                <a:solidFill>
                  <a:schemeClr val="bg1"/>
                </a:solidFill>
                <a:latin typeface="SimHei" panose="02010609060101010101" pitchFamily="49" charset="-122"/>
                <a:ea typeface="SimHei" panose="02010609060101010101" pitchFamily="49" charset="-122"/>
              </a:rPr>
              <a:t>（</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smtClean="0">
                <a:solidFill>
                  <a:schemeClr val="bg1"/>
                </a:solidFill>
                <a:latin typeface="SimHei" panose="02010609060101010101" pitchFamily="49" charset="-122"/>
                <a:ea typeface="SimHei" panose="02010609060101010101" pitchFamily="49" charset="-122"/>
              </a:rPr>
              <a:t>野</a:t>
            </a:r>
            <a:r>
              <a:rPr lang="zh-CN" altLang="en-US" sz="1000" dirty="0" smtClean="0">
                <a:solidFill>
                  <a:schemeClr val="bg1"/>
                </a:solidFill>
                <a:latin typeface="SimHei" panose="02010609060101010101" pitchFamily="49" charset="-122"/>
                <a:ea typeface="SimHei" panose="02010609060101010101" pitchFamily="49" charset="-122"/>
              </a:rPr>
              <a:t>县</a:t>
            </a:r>
            <a:r>
              <a:rPr lang="ja-JP" altLang="en-US" sz="1000" dirty="0" smtClean="0">
                <a:solidFill>
                  <a:schemeClr val="bg1"/>
                </a:solidFill>
                <a:latin typeface="SimHei" panose="02010609060101010101" pitchFamily="49" charset="-122"/>
                <a:ea typeface="SimHei" panose="02010609060101010101" pitchFamily="49" charset="-122"/>
              </a:rPr>
              <a:t>副知事</a:t>
            </a:r>
            <a:r>
              <a:rPr lang="ja-JP" altLang="en-US" sz="1200" dirty="0" smtClean="0">
                <a:solidFill>
                  <a:schemeClr val="bg1"/>
                </a:solidFill>
                <a:latin typeface="SimHei" panose="02010609060101010101" pitchFamily="49" charset="-122"/>
                <a:ea typeface="SimHei" panose="02010609060101010101" pitchFamily="49" charset="-122"/>
              </a:rPr>
              <a:t>）</a:t>
            </a:r>
          </a:p>
          <a:p>
            <a:r>
              <a:rPr lang="ja-JP" altLang="en-US" sz="1200" dirty="0">
                <a:solidFill>
                  <a:schemeClr val="bg1"/>
                </a:solidFill>
                <a:latin typeface="SimHei" panose="02010609060101010101" pitchFamily="49" charset="-122"/>
                <a:ea typeface="SimHei" panose="02010609060101010101" pitchFamily="49" charset="-122"/>
              </a:rPr>
              <a:t>　</a:t>
            </a:r>
            <a:r>
              <a:rPr lang="ja-JP" altLang="en-US" sz="1200" dirty="0" smtClean="0">
                <a:solidFill>
                  <a:schemeClr val="bg1"/>
                </a:solidFill>
                <a:latin typeface="SimHei" panose="02010609060101010101" pitchFamily="49" charset="-122"/>
                <a:ea typeface="SimHei" panose="02010609060101010101" pitchFamily="49" charset="-122"/>
              </a:rPr>
              <a:t>　　　　　　　坪田明男</a:t>
            </a:r>
            <a:r>
              <a:rPr lang="ja-JP" altLang="en-US" sz="1000" dirty="0" smtClean="0">
                <a:solidFill>
                  <a:schemeClr val="bg1"/>
                </a:solidFill>
                <a:latin typeface="SimHei" panose="02010609060101010101" pitchFamily="49" charset="-122"/>
                <a:ea typeface="SimHei" panose="02010609060101010101" pitchFamily="49" charset="-122"/>
              </a:rPr>
              <a:t>（松本市副市</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smtClean="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、上</a:t>
            </a:r>
            <a:r>
              <a:rPr lang="zh-CN" altLang="en-US" sz="1200" dirty="0" smtClean="0">
                <a:solidFill>
                  <a:schemeClr val="bg1"/>
                </a:solidFill>
                <a:latin typeface="SimHei" panose="02010609060101010101" pitchFamily="49" charset="-122"/>
                <a:ea typeface="SimHei" panose="02010609060101010101" pitchFamily="49" charset="-122"/>
              </a:rPr>
              <a:t>条</a:t>
            </a:r>
            <a:r>
              <a:rPr lang="ja-JP" altLang="en-US" sz="1200" dirty="0" smtClean="0">
                <a:solidFill>
                  <a:schemeClr val="bg1"/>
                </a:solidFill>
                <a:latin typeface="SimHei" panose="02010609060101010101" pitchFamily="49" charset="-122"/>
                <a:ea typeface="SimHei" panose="02010609060101010101" pitchFamily="49" charset="-122"/>
              </a:rPr>
              <a:t>敏昭</a:t>
            </a:r>
            <a:r>
              <a:rPr lang="ja-JP" altLang="en-US" sz="1000" dirty="0" smtClean="0">
                <a:solidFill>
                  <a:schemeClr val="bg1"/>
                </a:solidFill>
                <a:latin typeface="SimHei" panose="02010609060101010101" pitchFamily="49" charset="-122"/>
                <a:ea typeface="SimHei" panose="02010609060101010101" pitchFamily="49" charset="-122"/>
              </a:rPr>
              <a:t>（上高地町会</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smtClean="0">
                <a:solidFill>
                  <a:schemeClr val="bg1"/>
                </a:solidFill>
                <a:latin typeface="SimHei" panose="02010609060101010101" pitchFamily="49" charset="-122"/>
                <a:ea typeface="SimHei" panose="02010609060101010101" pitchFamily="49" charset="-122"/>
              </a:rPr>
              <a:t>）</a:t>
            </a:r>
            <a:endParaRPr lang="en-US" altLang="ja-JP" sz="1000" dirty="0" smtClean="0">
              <a:solidFill>
                <a:schemeClr val="bg1"/>
              </a:solidFill>
              <a:latin typeface="SimHei" panose="02010609060101010101" pitchFamily="49" charset="-122"/>
              <a:ea typeface="SimHei" panose="02010609060101010101" pitchFamily="49" charset="-122"/>
            </a:endParaRPr>
          </a:p>
          <a:p>
            <a:r>
              <a:rPr lang="ja-JP" altLang="en-US" sz="1200" dirty="0">
                <a:solidFill>
                  <a:schemeClr val="bg1"/>
                </a:solidFill>
                <a:latin typeface="SimHei" panose="02010609060101010101" pitchFamily="49" charset="-122"/>
                <a:ea typeface="SimHei" panose="02010609060101010101" pitchFamily="49" charset="-122"/>
              </a:rPr>
              <a:t>　</a:t>
            </a:r>
            <a:r>
              <a:rPr lang="en-US" altLang="ja-JP" sz="1200" dirty="0" smtClean="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　　委　</a:t>
            </a:r>
            <a:r>
              <a:rPr lang="zh-CN" altLang="en-US" sz="1200" dirty="0" smtClean="0">
                <a:solidFill>
                  <a:schemeClr val="bg1"/>
                </a:solidFill>
                <a:latin typeface="SimHei" panose="02010609060101010101" pitchFamily="49" charset="-122"/>
                <a:ea typeface="SimHei" panose="02010609060101010101" pitchFamily="49" charset="-122"/>
              </a:rPr>
              <a:t>员</a:t>
            </a:r>
            <a:r>
              <a:rPr lang="ja-JP" altLang="en-US" sz="1200" dirty="0" smtClean="0">
                <a:solidFill>
                  <a:schemeClr val="bg1"/>
                </a:solidFill>
                <a:latin typeface="SimHei" panose="02010609060101010101" pitchFamily="49" charset="-122"/>
                <a:ea typeface="SimHei" panose="02010609060101010101" pitchFamily="49" charset="-122"/>
              </a:rPr>
              <a:t>　 河合</a:t>
            </a:r>
            <a:r>
              <a:rPr lang="zh-CN" altLang="en-US" sz="1200" dirty="0" smtClean="0">
                <a:solidFill>
                  <a:schemeClr val="bg1"/>
                </a:solidFill>
                <a:latin typeface="SimHei" panose="02010609060101010101" pitchFamily="49" charset="-122"/>
                <a:ea typeface="SimHei" panose="02010609060101010101" pitchFamily="49" charset="-122"/>
              </a:rPr>
              <a:t>洁</a:t>
            </a:r>
            <a:r>
              <a:rPr lang="ja-JP" altLang="en-US" sz="1000" dirty="0" smtClean="0">
                <a:solidFill>
                  <a:schemeClr val="bg1"/>
                </a:solidFill>
                <a:latin typeface="SimHei" panose="02010609060101010101" pitchFamily="49" charset="-122"/>
                <a:ea typeface="SimHei" panose="02010609060101010101" pitchFamily="49" charset="-122"/>
              </a:rPr>
              <a:t>（警察</a:t>
            </a:r>
            <a:r>
              <a:rPr lang="zh-CN" altLang="en-US" sz="1000" dirty="0" smtClean="0">
                <a:solidFill>
                  <a:schemeClr val="bg1"/>
                </a:solidFill>
                <a:latin typeface="SimHei" panose="02010609060101010101" pitchFamily="49" charset="-122"/>
                <a:ea typeface="SimHei" panose="02010609060101010101" pitchFamily="49" charset="-122"/>
              </a:rPr>
              <a:t>厅长</a:t>
            </a:r>
            <a:r>
              <a:rPr lang="ja-JP" altLang="en-US" sz="1000" dirty="0" smtClean="0">
                <a:solidFill>
                  <a:schemeClr val="bg1"/>
                </a:solidFill>
                <a:latin typeface="SimHei" panose="02010609060101010101" pitchFamily="49" charset="-122"/>
                <a:ea typeface="SimHei" panose="02010609060101010101" pitchFamily="49" charset="-122"/>
              </a:rPr>
              <a:t>官官房</a:t>
            </a:r>
            <a:r>
              <a:rPr lang="zh-CN" altLang="en-US" sz="1000" dirty="0" smtClean="0">
                <a:solidFill>
                  <a:schemeClr val="bg1"/>
                </a:solidFill>
                <a:latin typeface="SimHei" panose="02010609060101010101" pitchFamily="49" charset="-122"/>
                <a:ea typeface="SimHei" panose="02010609060101010101" pitchFamily="49" charset="-122"/>
              </a:rPr>
              <a:t>审议</a:t>
            </a:r>
            <a:r>
              <a:rPr lang="ja-JP" altLang="en-US" sz="1000" dirty="0" smtClean="0">
                <a:solidFill>
                  <a:schemeClr val="bg1"/>
                </a:solidFill>
                <a:latin typeface="SimHei" panose="02010609060101010101" pitchFamily="49" charset="-122"/>
                <a:ea typeface="SimHei" panose="02010609060101010101" pitchFamily="49" charset="-122"/>
              </a:rPr>
              <a:t>官）</a:t>
            </a:r>
            <a:r>
              <a:rPr lang="ja-JP" altLang="en-US" sz="1200" dirty="0" smtClean="0">
                <a:solidFill>
                  <a:schemeClr val="bg1"/>
                </a:solidFill>
                <a:latin typeface="SimHei" panose="02010609060101010101" pitchFamily="49" charset="-122"/>
                <a:ea typeface="SimHei" panose="02010609060101010101" pitchFamily="49" charset="-122"/>
              </a:rPr>
              <a:t>、横田真二（</a:t>
            </a:r>
            <a:r>
              <a:rPr lang="ja-JP" altLang="en-US" sz="1000" dirty="0" smtClean="0">
                <a:solidFill>
                  <a:schemeClr val="bg1"/>
                </a:solidFill>
                <a:latin typeface="SimHei" panose="02010609060101010101" pitchFamily="49" charset="-122"/>
                <a:ea typeface="SimHei" panose="02010609060101010101" pitchFamily="49" charset="-122"/>
              </a:rPr>
              <a:t>消防</a:t>
            </a:r>
            <a:r>
              <a:rPr lang="zh-CN" altLang="en-US" sz="1000" dirty="0" smtClean="0">
                <a:solidFill>
                  <a:schemeClr val="bg1"/>
                </a:solidFill>
                <a:latin typeface="SimHei" panose="02010609060101010101" pitchFamily="49" charset="-122"/>
                <a:ea typeface="SimHei" panose="02010609060101010101" pitchFamily="49" charset="-122"/>
              </a:rPr>
              <a:t>厅</a:t>
            </a:r>
            <a:r>
              <a:rPr lang="ja-JP" altLang="en-US" sz="1000" dirty="0" smtClean="0">
                <a:solidFill>
                  <a:schemeClr val="bg1"/>
                </a:solidFill>
                <a:latin typeface="SimHei" panose="02010609060101010101" pitchFamily="49" charset="-122"/>
                <a:ea typeface="SimHei" panose="02010609060101010101" pitchFamily="49" charset="-122"/>
              </a:rPr>
              <a:t>国民保</a:t>
            </a:r>
            <a:r>
              <a:rPr lang="zh-CN" altLang="en-US" sz="1000" dirty="0" smtClean="0">
                <a:solidFill>
                  <a:schemeClr val="bg1"/>
                </a:solidFill>
                <a:latin typeface="SimHei" panose="02010609060101010101" pitchFamily="49" charset="-122"/>
                <a:ea typeface="SimHei" panose="02010609060101010101" pitchFamily="49" charset="-122"/>
              </a:rPr>
              <a:t>护、防灾部长</a:t>
            </a:r>
            <a:r>
              <a:rPr lang="ja-JP" altLang="en-US" sz="1000" dirty="0" smtClean="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、德田正一</a:t>
            </a:r>
            <a:r>
              <a:rPr lang="ja-JP" altLang="en-US" sz="1000" dirty="0" smtClean="0">
                <a:solidFill>
                  <a:schemeClr val="bg1"/>
                </a:solidFill>
                <a:latin typeface="SimHei" panose="02010609060101010101" pitchFamily="49" charset="-122"/>
                <a:ea typeface="SimHei" panose="02010609060101010101" pitchFamily="49" charset="-122"/>
              </a:rPr>
              <a:t>（文部科学省大臣官房</a:t>
            </a:r>
            <a:r>
              <a:rPr lang="zh-CN" altLang="en-US" sz="1000" dirty="0" smtClean="0">
                <a:solidFill>
                  <a:schemeClr val="bg1"/>
                </a:solidFill>
                <a:latin typeface="SimHei" panose="02010609060101010101" pitchFamily="49" charset="-122"/>
                <a:ea typeface="SimHei" panose="02010609060101010101" pitchFamily="49" charset="-122"/>
              </a:rPr>
              <a:t>审议</a:t>
            </a:r>
            <a:r>
              <a:rPr lang="ja-JP" altLang="en-US" sz="1000" dirty="0" smtClean="0">
                <a:solidFill>
                  <a:schemeClr val="bg1"/>
                </a:solidFill>
                <a:latin typeface="SimHei" panose="02010609060101010101" pitchFamily="49" charset="-122"/>
                <a:ea typeface="SimHei" panose="02010609060101010101" pitchFamily="49" charset="-122"/>
              </a:rPr>
              <a:t>官）、</a:t>
            </a:r>
          </a:p>
          <a:p>
            <a:r>
              <a:rPr lang="ja-JP" altLang="en-US" sz="1000" dirty="0">
                <a:solidFill>
                  <a:schemeClr val="bg1"/>
                </a:solidFill>
                <a:latin typeface="SimHei" panose="02010609060101010101" pitchFamily="49" charset="-122"/>
                <a:ea typeface="SimHei" panose="02010609060101010101" pitchFamily="49" charset="-122"/>
              </a:rPr>
              <a:t>　</a:t>
            </a:r>
            <a:r>
              <a:rPr lang="ja-JP" altLang="en-US" sz="1000" dirty="0" smtClean="0">
                <a:solidFill>
                  <a:schemeClr val="bg1"/>
                </a:solidFill>
                <a:latin typeface="SimHei" panose="02010609060101010101" pitchFamily="49" charset="-122"/>
                <a:ea typeface="SimHei" panose="02010609060101010101" pitchFamily="49" charset="-122"/>
              </a:rPr>
              <a:t>　　　　　　　　　</a:t>
            </a:r>
            <a:r>
              <a:rPr lang="zh-CN" altLang="en-US" sz="1000" dirty="0" smtClean="0">
                <a:solidFill>
                  <a:schemeClr val="bg1"/>
                </a:solidFill>
                <a:latin typeface="SimHei" panose="02010609060101010101" pitchFamily="49" charset="-122"/>
                <a:ea typeface="SimHei" panose="02010609060101010101" pitchFamily="49" charset="-122"/>
              </a:rPr>
              <a:t> </a:t>
            </a:r>
            <a:r>
              <a:rPr lang="ja-JP" altLang="en-US" sz="1200" dirty="0" smtClean="0">
                <a:solidFill>
                  <a:schemeClr val="bg1"/>
                </a:solidFill>
                <a:latin typeface="SimHei" panose="02010609060101010101" pitchFamily="49" charset="-122"/>
                <a:ea typeface="SimHei" panose="02010609060101010101" pitchFamily="49" charset="-122"/>
              </a:rPr>
              <a:t>木村</a:t>
            </a:r>
            <a:r>
              <a:rPr lang="zh-CN" altLang="en-US" sz="1200" dirty="0" smtClean="0">
                <a:solidFill>
                  <a:schemeClr val="bg1"/>
                </a:solidFill>
                <a:latin typeface="SimHei" panose="02010609060101010101" pitchFamily="49" charset="-122"/>
                <a:ea typeface="SimHei" panose="02010609060101010101" pitchFamily="49" charset="-122"/>
              </a:rPr>
              <a:t>彻</a:t>
            </a:r>
            <a:r>
              <a:rPr lang="ja-JP" altLang="en-US" sz="1200" dirty="0" smtClean="0">
                <a:solidFill>
                  <a:schemeClr val="bg1"/>
                </a:solidFill>
                <a:latin typeface="SimHei" panose="02010609060101010101" pitchFamily="49" charset="-122"/>
                <a:ea typeface="SimHei" panose="02010609060101010101" pitchFamily="49" charset="-122"/>
              </a:rPr>
              <a:t>也</a:t>
            </a:r>
            <a:r>
              <a:rPr lang="ja-JP" altLang="en-US" sz="1000" dirty="0" smtClean="0">
                <a:solidFill>
                  <a:schemeClr val="bg1"/>
                </a:solidFill>
                <a:latin typeface="SimHei" panose="02010609060101010101" pitchFamily="49" charset="-122"/>
                <a:ea typeface="SimHei" panose="02010609060101010101" pitchFamily="49" charset="-122"/>
              </a:rPr>
              <a:t>（</a:t>
            </a:r>
            <a:r>
              <a:rPr lang="zh-CN" altLang="en-US" sz="1000" dirty="0" smtClean="0">
                <a:solidFill>
                  <a:schemeClr val="bg1"/>
                </a:solidFill>
                <a:latin typeface="SimHei" panose="02010609060101010101" pitchFamily="49" charset="-122"/>
                <a:ea typeface="SimHei" panose="02010609060101010101" pitchFamily="49" charset="-122"/>
              </a:rPr>
              <a:t>体育运动厅审议</a:t>
            </a:r>
            <a:r>
              <a:rPr lang="ja-JP" altLang="en-US" sz="1000" dirty="0" smtClean="0">
                <a:solidFill>
                  <a:schemeClr val="bg1"/>
                </a:solidFill>
                <a:latin typeface="SimHei" panose="02010609060101010101" pitchFamily="49" charset="-122"/>
                <a:ea typeface="SimHei" panose="02010609060101010101" pitchFamily="49" charset="-122"/>
              </a:rPr>
              <a:t>官）</a:t>
            </a:r>
            <a:r>
              <a:rPr lang="ja-JP" altLang="en-US" sz="1200" dirty="0" smtClean="0">
                <a:solidFill>
                  <a:schemeClr val="bg1"/>
                </a:solidFill>
                <a:latin typeface="SimHei" panose="02010609060101010101" pitchFamily="49" charset="-122"/>
                <a:ea typeface="SimHei" panose="02010609060101010101" pitchFamily="49" charset="-122"/>
              </a:rPr>
              <a:t>、本</a:t>
            </a:r>
            <a:r>
              <a:rPr lang="zh-CN" altLang="en-US" sz="1200" dirty="0" smtClean="0">
                <a:solidFill>
                  <a:schemeClr val="bg1"/>
                </a:solidFill>
                <a:latin typeface="SimHei" panose="02010609060101010101" pitchFamily="49" charset="-122"/>
                <a:ea typeface="SimHei" panose="02010609060101010101" pitchFamily="49" charset="-122"/>
              </a:rPr>
              <a:t>乡</a:t>
            </a:r>
            <a:r>
              <a:rPr lang="ja-JP" altLang="en-US" sz="1200" dirty="0" smtClean="0">
                <a:solidFill>
                  <a:schemeClr val="bg1"/>
                </a:solidFill>
                <a:latin typeface="SimHei" panose="02010609060101010101" pitchFamily="49" charset="-122"/>
                <a:ea typeface="SimHei" panose="02010609060101010101" pitchFamily="49" charset="-122"/>
              </a:rPr>
              <a:t>浩二</a:t>
            </a:r>
            <a:r>
              <a:rPr lang="ja-JP" altLang="en-US" sz="1000" dirty="0" smtClean="0">
                <a:solidFill>
                  <a:schemeClr val="bg1"/>
                </a:solidFill>
                <a:latin typeface="SimHei" panose="02010609060101010101" pitchFamily="49" charset="-122"/>
                <a:ea typeface="SimHei" panose="02010609060101010101" pitchFamily="49" charset="-122"/>
              </a:rPr>
              <a:t>（林野</a:t>
            </a:r>
            <a:r>
              <a:rPr lang="zh-CN" altLang="en-US" sz="1000" dirty="0" smtClean="0">
                <a:solidFill>
                  <a:schemeClr val="bg1"/>
                </a:solidFill>
                <a:latin typeface="SimHei" panose="02010609060101010101" pitchFamily="49" charset="-122"/>
                <a:ea typeface="SimHei" panose="02010609060101010101" pitchFamily="49" charset="-122"/>
              </a:rPr>
              <a:t>厅</a:t>
            </a:r>
            <a:r>
              <a:rPr lang="ja-JP" altLang="en-US" sz="1000" dirty="0" smtClean="0">
                <a:solidFill>
                  <a:schemeClr val="bg1"/>
                </a:solidFill>
                <a:latin typeface="SimHei" panose="02010609060101010101" pitchFamily="49" charset="-122"/>
                <a:ea typeface="SimHei" panose="02010609060101010101" pitchFamily="49" charset="-122"/>
              </a:rPr>
              <a:t>森林</a:t>
            </a:r>
            <a:r>
              <a:rPr lang="zh-CN" altLang="en-US" sz="1000" dirty="0" smtClean="0">
                <a:solidFill>
                  <a:schemeClr val="bg1"/>
                </a:solidFill>
                <a:latin typeface="SimHei" panose="02010609060101010101" pitchFamily="49" charset="-122"/>
                <a:ea typeface="SimHei" panose="02010609060101010101" pitchFamily="49" charset="-122"/>
              </a:rPr>
              <a:t>整备部长</a:t>
            </a:r>
            <a:r>
              <a:rPr lang="ja-JP" altLang="en-US" sz="1000" dirty="0" smtClean="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、西山幸治</a:t>
            </a:r>
            <a:r>
              <a:rPr lang="ja-JP" altLang="en-US" sz="1000" dirty="0" smtClean="0">
                <a:solidFill>
                  <a:schemeClr val="bg1"/>
                </a:solidFill>
                <a:latin typeface="SimHei" panose="02010609060101010101" pitchFamily="49" charset="-122"/>
                <a:ea typeface="SimHei" panose="02010609060101010101" pitchFamily="49" charset="-122"/>
              </a:rPr>
              <a:t>（国土交通省砂防部</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smtClean="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a:t>
            </a:r>
          </a:p>
          <a:p>
            <a:r>
              <a:rPr lang="ja-JP" altLang="en-US" sz="1200" dirty="0">
                <a:solidFill>
                  <a:schemeClr val="bg1"/>
                </a:solidFill>
                <a:latin typeface="SimHei" panose="02010609060101010101" pitchFamily="49" charset="-122"/>
                <a:ea typeface="SimHei" panose="02010609060101010101" pitchFamily="49" charset="-122"/>
              </a:rPr>
              <a:t>　</a:t>
            </a:r>
            <a:r>
              <a:rPr lang="ja-JP" altLang="en-US" sz="1200" dirty="0" smtClean="0">
                <a:solidFill>
                  <a:schemeClr val="bg1"/>
                </a:solidFill>
                <a:latin typeface="SimHei" panose="02010609060101010101" pitchFamily="49" charset="-122"/>
                <a:ea typeface="SimHei" panose="02010609060101010101" pitchFamily="49" charset="-122"/>
              </a:rPr>
              <a:t>　　　　　　　</a:t>
            </a:r>
            <a:r>
              <a:rPr lang="zh-CN" altLang="en-US" sz="1200" dirty="0" smtClean="0">
                <a:solidFill>
                  <a:schemeClr val="bg1"/>
                </a:solidFill>
                <a:latin typeface="SimHei" panose="02010609060101010101" pitchFamily="49" charset="-122"/>
                <a:ea typeface="SimHei" panose="02010609060101010101" pitchFamily="49" charset="-122"/>
              </a:rPr>
              <a:t> </a:t>
            </a:r>
            <a:r>
              <a:rPr lang="ja-JP" altLang="en-US" sz="1200" dirty="0" smtClean="0">
                <a:solidFill>
                  <a:schemeClr val="bg1"/>
                </a:solidFill>
                <a:latin typeface="SimHei" panose="02010609060101010101" pitchFamily="49" charset="-122"/>
                <a:ea typeface="SimHei" panose="02010609060101010101" pitchFamily="49" charset="-122"/>
              </a:rPr>
              <a:t>加藤庸之</a:t>
            </a:r>
            <a:r>
              <a:rPr lang="ja-JP" altLang="en-US" sz="1000" dirty="0" smtClean="0">
                <a:solidFill>
                  <a:schemeClr val="bg1"/>
                </a:solidFill>
                <a:latin typeface="SimHei" panose="02010609060101010101" pitchFamily="49" charset="-122"/>
                <a:ea typeface="SimHei" panose="02010609060101010101" pitchFamily="49" charset="-122"/>
              </a:rPr>
              <a:t>（</a:t>
            </a:r>
            <a:r>
              <a:rPr lang="zh-CN" altLang="en-US" sz="1000" dirty="0">
                <a:solidFill>
                  <a:schemeClr val="bg1"/>
                </a:solidFill>
                <a:latin typeface="SimHei" panose="02010609060101010101" pitchFamily="49" charset="-122"/>
                <a:ea typeface="SimHei" panose="02010609060101010101" pitchFamily="49" charset="-122"/>
              </a:rPr>
              <a:t>观</a:t>
            </a:r>
            <a:r>
              <a:rPr lang="ja-JP" altLang="en-US" sz="1000" dirty="0" smtClean="0">
                <a:solidFill>
                  <a:schemeClr val="bg1"/>
                </a:solidFill>
                <a:latin typeface="SimHei" panose="02010609060101010101" pitchFamily="49" charset="-122"/>
                <a:ea typeface="SimHei" panose="02010609060101010101" pitchFamily="49" charset="-122"/>
              </a:rPr>
              <a:t>光</a:t>
            </a:r>
            <a:r>
              <a:rPr lang="zh-CN" altLang="en-US" sz="1000" dirty="0" smtClean="0">
                <a:solidFill>
                  <a:schemeClr val="bg1"/>
                </a:solidFill>
                <a:latin typeface="SimHei" panose="02010609060101010101" pitchFamily="49" charset="-122"/>
                <a:ea typeface="SimHei" panose="02010609060101010101" pitchFamily="49" charset="-122"/>
              </a:rPr>
              <a:t>厅观光振兴</a:t>
            </a:r>
            <a:r>
              <a:rPr lang="ja-JP" altLang="en-US" sz="1000" dirty="0" smtClean="0">
                <a:solidFill>
                  <a:schemeClr val="bg1"/>
                </a:solidFill>
                <a:latin typeface="SimHei" panose="02010609060101010101" pitchFamily="49" charset="-122"/>
                <a:ea typeface="SimHei" panose="02010609060101010101" pitchFamily="49" charset="-122"/>
              </a:rPr>
              <a:t>部</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smtClean="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、奥主喜美</a:t>
            </a:r>
            <a:r>
              <a:rPr lang="ja-JP" altLang="en-US" sz="1000" dirty="0" smtClean="0">
                <a:solidFill>
                  <a:schemeClr val="bg1"/>
                </a:solidFill>
                <a:latin typeface="SimHei" panose="02010609060101010101" pitchFamily="49" charset="-122"/>
                <a:ea typeface="SimHei" panose="02010609060101010101" pitchFamily="49" charset="-122"/>
              </a:rPr>
              <a:t>（</a:t>
            </a:r>
            <a:r>
              <a:rPr lang="zh-CN" altLang="en-US" sz="1000" dirty="0" smtClean="0">
                <a:solidFill>
                  <a:schemeClr val="bg1"/>
                </a:solidFill>
                <a:latin typeface="SimHei" panose="02010609060101010101" pitchFamily="49" charset="-122"/>
                <a:ea typeface="SimHei" panose="02010609060101010101" pitchFamily="49" charset="-122"/>
              </a:rPr>
              <a:t>环境</a:t>
            </a:r>
            <a:r>
              <a:rPr lang="ja-JP" altLang="en-US" sz="1000" dirty="0" smtClean="0">
                <a:solidFill>
                  <a:schemeClr val="bg1"/>
                </a:solidFill>
                <a:latin typeface="SimHei" panose="02010609060101010101" pitchFamily="49" charset="-122"/>
                <a:ea typeface="SimHei" panose="02010609060101010101" pitchFamily="49" charset="-122"/>
              </a:rPr>
              <a:t>省自然</a:t>
            </a:r>
            <a:r>
              <a:rPr lang="zh-CN" altLang="en-US" sz="1000" dirty="0" smtClean="0">
                <a:solidFill>
                  <a:schemeClr val="bg1"/>
                </a:solidFill>
                <a:latin typeface="SimHei" panose="02010609060101010101" pitchFamily="49" charset="-122"/>
                <a:ea typeface="SimHei" panose="02010609060101010101" pitchFamily="49" charset="-122"/>
              </a:rPr>
              <a:t>环境</a:t>
            </a:r>
            <a:r>
              <a:rPr lang="ja-JP" altLang="en-US" sz="1000" dirty="0" smtClean="0">
                <a:solidFill>
                  <a:schemeClr val="bg1"/>
                </a:solidFill>
                <a:latin typeface="SimHei" panose="02010609060101010101" pitchFamily="49" charset="-122"/>
                <a:ea typeface="SimHei" panose="02010609060101010101" pitchFamily="49" charset="-122"/>
              </a:rPr>
              <a:t>局</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smtClean="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、奥原宰</a:t>
            </a:r>
            <a:r>
              <a:rPr lang="ja-JP" altLang="en-US" sz="1000" dirty="0" smtClean="0">
                <a:solidFill>
                  <a:schemeClr val="bg1"/>
                </a:solidFill>
                <a:latin typeface="SimHei" panose="02010609060101010101" pitchFamily="49" charset="-122"/>
                <a:ea typeface="SimHei" panose="02010609060101010101" pitchFamily="49" charset="-122"/>
              </a:rPr>
              <a:t>（上高地</a:t>
            </a:r>
            <a:r>
              <a:rPr lang="zh-CN" altLang="en-US" sz="1000" dirty="0" smtClean="0">
                <a:solidFill>
                  <a:schemeClr val="bg1"/>
                </a:solidFill>
                <a:latin typeface="SimHei" panose="02010609060101010101" pitchFamily="49" charset="-122"/>
                <a:ea typeface="SimHei" panose="02010609060101010101" pitchFamily="49" charset="-122"/>
              </a:rPr>
              <a:t>观</a:t>
            </a:r>
            <a:r>
              <a:rPr lang="ja-JP" altLang="en-US" sz="1000" dirty="0" smtClean="0">
                <a:solidFill>
                  <a:schemeClr val="bg1"/>
                </a:solidFill>
                <a:latin typeface="SimHei" panose="02010609060101010101" pitchFamily="49" charset="-122"/>
                <a:ea typeface="SimHei" panose="02010609060101010101" pitchFamily="49" charset="-122"/>
              </a:rPr>
              <a:t>光</a:t>
            </a:r>
            <a:r>
              <a:rPr lang="zh-CN" altLang="en-US" sz="1000" dirty="0" smtClean="0">
                <a:solidFill>
                  <a:schemeClr val="bg1"/>
                </a:solidFill>
                <a:latin typeface="SimHei" panose="02010609060101010101" pitchFamily="49" charset="-122"/>
                <a:ea typeface="SimHei" panose="02010609060101010101" pitchFamily="49" charset="-122"/>
              </a:rPr>
              <a:t>旅馆组</a:t>
            </a:r>
            <a:r>
              <a:rPr lang="ja-JP" altLang="en-US" sz="1000" dirty="0" smtClean="0">
                <a:solidFill>
                  <a:schemeClr val="bg1"/>
                </a:solidFill>
                <a:latin typeface="SimHei" panose="02010609060101010101" pitchFamily="49" charset="-122"/>
                <a:ea typeface="SimHei" panose="02010609060101010101" pitchFamily="49" charset="-122"/>
              </a:rPr>
              <a:t>合</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smtClean="0">
                <a:solidFill>
                  <a:schemeClr val="bg1"/>
                </a:solidFill>
                <a:latin typeface="SimHei" panose="02010609060101010101" pitchFamily="49" charset="-122"/>
                <a:ea typeface="SimHei" panose="02010609060101010101" pitchFamily="49" charset="-122"/>
              </a:rPr>
              <a:t>）</a:t>
            </a:r>
            <a:endParaRPr lang="en-US" altLang="ja-JP" sz="1000" dirty="0" smtClean="0">
              <a:solidFill>
                <a:schemeClr val="bg1"/>
              </a:solidFill>
              <a:latin typeface="SimHei" panose="02010609060101010101" pitchFamily="49" charset="-122"/>
              <a:ea typeface="SimHei" panose="02010609060101010101" pitchFamily="49" charset="-122"/>
            </a:endParaRPr>
          </a:p>
          <a:p>
            <a:r>
              <a:rPr lang="ja-JP" altLang="en-US" sz="1200" dirty="0">
                <a:solidFill>
                  <a:schemeClr val="bg1"/>
                </a:solidFill>
                <a:latin typeface="SimHei" panose="02010609060101010101" pitchFamily="49" charset="-122"/>
                <a:ea typeface="SimHei" panose="02010609060101010101" pitchFamily="49" charset="-122"/>
              </a:rPr>
              <a:t>　</a:t>
            </a:r>
            <a:r>
              <a:rPr lang="en-US" altLang="ja-JP" sz="1200" dirty="0" smtClean="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　　</a:t>
            </a:r>
            <a:r>
              <a:rPr lang="zh-CN" altLang="en-US" sz="1200" dirty="0" smtClean="0">
                <a:solidFill>
                  <a:schemeClr val="bg1"/>
                </a:solidFill>
                <a:latin typeface="SimHei" panose="02010609060101010101" pitchFamily="49" charset="-122"/>
                <a:ea typeface="SimHei" panose="02010609060101010101" pitchFamily="49" charset="-122"/>
              </a:rPr>
              <a:t>监</a:t>
            </a:r>
            <a:r>
              <a:rPr lang="ja-JP" altLang="en-US" sz="1200" dirty="0" smtClean="0">
                <a:solidFill>
                  <a:schemeClr val="bg1"/>
                </a:solidFill>
                <a:latin typeface="SimHei" panose="02010609060101010101" pitchFamily="49" charset="-122"/>
                <a:ea typeface="SimHei" panose="02010609060101010101" pitchFamily="49" charset="-122"/>
              </a:rPr>
              <a:t>　事　 山田</a:t>
            </a:r>
            <a:r>
              <a:rPr lang="zh-CN" altLang="en-US" sz="1200" dirty="0" smtClean="0">
                <a:solidFill>
                  <a:schemeClr val="bg1"/>
                </a:solidFill>
                <a:latin typeface="SimHei" panose="02010609060101010101" pitchFamily="49" charset="-122"/>
                <a:ea typeface="SimHei" panose="02010609060101010101" pitchFamily="49" charset="-122"/>
              </a:rPr>
              <a:t>直</a:t>
            </a:r>
            <a:r>
              <a:rPr lang="ja-JP" altLang="en-US" sz="1000" dirty="0" smtClean="0">
                <a:solidFill>
                  <a:schemeClr val="bg1"/>
                </a:solidFill>
                <a:latin typeface="SimHei" panose="02010609060101010101" pitchFamily="49" charset="-122"/>
                <a:ea typeface="SimHei" panose="02010609060101010101" pitchFamily="49" charset="-122"/>
              </a:rPr>
              <a:t>（北</a:t>
            </a:r>
            <a:r>
              <a:rPr lang="zh-CN" altLang="en-US" sz="1000" dirty="0" smtClean="0">
                <a:solidFill>
                  <a:schemeClr val="bg1"/>
                </a:solidFill>
                <a:latin typeface="SimHei" panose="02010609060101010101" pitchFamily="49" charset="-122"/>
                <a:ea typeface="SimHei" panose="02010609060101010101" pitchFamily="49" charset="-122"/>
              </a:rPr>
              <a:t>阿尔卑斯</a:t>
            </a:r>
            <a:r>
              <a:rPr lang="ja-JP" altLang="en-US" sz="1000" dirty="0" smtClean="0">
                <a:solidFill>
                  <a:schemeClr val="bg1"/>
                </a:solidFill>
                <a:latin typeface="SimHei" panose="02010609060101010101" pitchFamily="49" charset="-122"/>
                <a:ea typeface="SimHei" panose="02010609060101010101" pitchFamily="49" charset="-122"/>
              </a:rPr>
              <a:t>山小屋友交会</a:t>
            </a:r>
            <a:r>
              <a:rPr lang="zh-CN" altLang="en-US" sz="1000" dirty="0" smtClean="0">
                <a:solidFill>
                  <a:schemeClr val="bg1"/>
                </a:solidFill>
                <a:latin typeface="SimHei" panose="02010609060101010101" pitchFamily="49" charset="-122"/>
                <a:ea typeface="SimHei" panose="02010609060101010101" pitchFamily="49" charset="-122"/>
              </a:rPr>
              <a:t>长</a:t>
            </a:r>
            <a:r>
              <a:rPr lang="ja-JP" altLang="en-US" sz="1000" dirty="0" smtClean="0">
                <a:solidFill>
                  <a:schemeClr val="bg1"/>
                </a:solidFill>
                <a:latin typeface="SimHei" panose="02010609060101010101" pitchFamily="49" charset="-122"/>
                <a:ea typeface="SimHei" panose="02010609060101010101" pitchFamily="49" charset="-122"/>
              </a:rPr>
              <a:t>）</a:t>
            </a:r>
            <a:r>
              <a:rPr lang="ja-JP" altLang="en-US" sz="1200" dirty="0" smtClean="0">
                <a:solidFill>
                  <a:schemeClr val="bg1"/>
                </a:solidFill>
                <a:latin typeface="SimHei" panose="02010609060101010101" pitchFamily="49" charset="-122"/>
                <a:ea typeface="SimHei" panose="02010609060101010101" pitchFamily="49" charset="-122"/>
              </a:rPr>
              <a:t>、小日向</a:t>
            </a:r>
            <a:r>
              <a:rPr lang="zh-CN" altLang="en-US" sz="1200" dirty="0" smtClean="0">
                <a:solidFill>
                  <a:schemeClr val="bg1"/>
                </a:solidFill>
                <a:latin typeface="SimHei" panose="02010609060101010101" pitchFamily="49" charset="-122"/>
                <a:ea typeface="SimHei" panose="02010609060101010101" pitchFamily="49" charset="-122"/>
              </a:rPr>
              <a:t>义</a:t>
            </a:r>
            <a:r>
              <a:rPr lang="ja-JP" altLang="en-US" sz="1200" dirty="0" smtClean="0">
                <a:solidFill>
                  <a:schemeClr val="bg1"/>
                </a:solidFill>
                <a:latin typeface="SimHei" panose="02010609060101010101" pitchFamily="49" charset="-122"/>
                <a:ea typeface="SimHei" panose="02010609060101010101" pitchFamily="49" charset="-122"/>
              </a:rPr>
              <a:t>夫</a:t>
            </a:r>
            <a:r>
              <a:rPr lang="ja-JP" altLang="en-US" sz="1000" dirty="0" smtClean="0">
                <a:solidFill>
                  <a:schemeClr val="bg1"/>
                </a:solidFill>
                <a:latin typeface="SimHei" panose="02010609060101010101" pitchFamily="49" charset="-122"/>
                <a:ea typeface="SimHei" panose="02010609060101010101" pitchFamily="49" charset="-122"/>
              </a:rPr>
              <a:t>（松本市</a:t>
            </a:r>
            <a:r>
              <a:rPr lang="zh-CN" altLang="en-US" sz="1000" dirty="0" smtClean="0">
                <a:solidFill>
                  <a:schemeClr val="bg1"/>
                </a:solidFill>
                <a:latin typeface="SimHei" panose="02010609060101010101" pitchFamily="49" charset="-122"/>
                <a:ea typeface="SimHei" panose="02010609060101010101" pitchFamily="49" charset="-122"/>
              </a:rPr>
              <a:t>阿尔卑斯观</a:t>
            </a:r>
            <a:r>
              <a:rPr lang="ja-JP" altLang="en-US" sz="1000" dirty="0" smtClean="0">
                <a:solidFill>
                  <a:schemeClr val="bg1"/>
                </a:solidFill>
                <a:latin typeface="SimHei" panose="02010609060101010101" pitchFamily="49" charset="-122"/>
                <a:ea typeface="SimHei" panose="02010609060101010101" pitchFamily="49" charset="-122"/>
              </a:rPr>
              <a:t>光</a:t>
            </a:r>
            <a:r>
              <a:rPr lang="zh-CN" altLang="en-US" sz="1000" dirty="0" smtClean="0">
                <a:solidFill>
                  <a:schemeClr val="bg1"/>
                </a:solidFill>
                <a:latin typeface="SimHei" panose="02010609060101010101" pitchFamily="49" charset="-122"/>
                <a:ea typeface="SimHei" panose="02010609060101010101" pitchFamily="49" charset="-122"/>
              </a:rPr>
              <a:t>协</a:t>
            </a:r>
            <a:r>
              <a:rPr lang="ja-JP" altLang="en-US" sz="1000" dirty="0" smtClean="0">
                <a:solidFill>
                  <a:schemeClr val="bg1"/>
                </a:solidFill>
                <a:latin typeface="SimHei" panose="02010609060101010101" pitchFamily="49" charset="-122"/>
                <a:ea typeface="SimHei" panose="02010609060101010101" pitchFamily="49" charset="-122"/>
              </a:rPr>
              <a:t>会</a:t>
            </a:r>
            <a:r>
              <a:rPr lang="zh-CN" altLang="en-US" sz="1000" dirty="0" smtClean="0">
                <a:solidFill>
                  <a:schemeClr val="bg1"/>
                </a:solidFill>
                <a:latin typeface="SimHei" panose="02010609060101010101" pitchFamily="49" charset="-122"/>
                <a:ea typeface="SimHei" panose="02010609060101010101" pitchFamily="49" charset="-122"/>
              </a:rPr>
              <a:t>会长</a:t>
            </a:r>
            <a:r>
              <a:rPr lang="ja-JP" altLang="en-US" sz="1000" dirty="0" smtClean="0">
                <a:solidFill>
                  <a:schemeClr val="bg1"/>
                </a:solidFill>
                <a:latin typeface="SimHei" panose="02010609060101010101" pitchFamily="49" charset="-122"/>
                <a:ea typeface="SimHei" panose="02010609060101010101" pitchFamily="49" charset="-122"/>
              </a:rPr>
              <a:t>）</a:t>
            </a:r>
            <a:endParaRPr lang="en-US" altLang="ja-JP" sz="1000" dirty="0" smtClean="0">
              <a:solidFill>
                <a:schemeClr val="bg1"/>
              </a:solidFill>
              <a:latin typeface="SimHei" panose="02010609060101010101" pitchFamily="49" charset="-122"/>
              <a:ea typeface="SimHei" panose="02010609060101010101" pitchFamily="49" charset="-122"/>
            </a:endParaRPr>
          </a:p>
          <a:p>
            <a:pPr>
              <a:lnSpc>
                <a:spcPts val="600"/>
              </a:lnSpc>
            </a:pPr>
            <a:endParaRPr lang="ja-JP" altLang="en-US" sz="1000" dirty="0" smtClean="0">
              <a:solidFill>
                <a:schemeClr val="bg1"/>
              </a:solidFill>
              <a:latin typeface="SimHei" panose="02010609060101010101" pitchFamily="49" charset="-122"/>
              <a:ea typeface="SimHei" panose="02010609060101010101" pitchFamily="49" charset="-122"/>
            </a:endParaRPr>
          </a:p>
          <a:p>
            <a:r>
              <a:rPr lang="en-US" altLang="ja-JP" sz="1600" dirty="0" smtClean="0">
                <a:solidFill>
                  <a:srgbClr val="FFFF66"/>
                </a:solidFill>
                <a:latin typeface="SimHei" panose="02010609060101010101" pitchFamily="49" charset="-122"/>
                <a:ea typeface="SimHei" panose="02010609060101010101" pitchFamily="49" charset="-122"/>
              </a:rPr>
              <a:t>【</a:t>
            </a:r>
            <a:r>
              <a:rPr lang="ja-JP" altLang="en-US" sz="1600" dirty="0" smtClean="0">
                <a:solidFill>
                  <a:srgbClr val="FFFF66"/>
                </a:solidFill>
                <a:latin typeface="SimHei" panose="02010609060101010101" pitchFamily="49" charset="-122"/>
                <a:ea typeface="SimHei" panose="02010609060101010101" pitchFamily="49" charset="-122"/>
              </a:rPr>
              <a:t>事</a:t>
            </a:r>
            <a:r>
              <a:rPr lang="zh-CN" altLang="en-US" sz="1600" dirty="0" smtClean="0">
                <a:solidFill>
                  <a:srgbClr val="FFFF66"/>
                </a:solidFill>
                <a:latin typeface="SimHei" panose="02010609060101010101" pitchFamily="49" charset="-122"/>
                <a:ea typeface="SimHei" panose="02010609060101010101" pitchFamily="49" charset="-122"/>
              </a:rPr>
              <a:t>务</a:t>
            </a:r>
            <a:r>
              <a:rPr lang="ja-JP" altLang="en-US" sz="1600" dirty="0" smtClean="0">
                <a:solidFill>
                  <a:srgbClr val="FFFF66"/>
                </a:solidFill>
                <a:latin typeface="SimHei" panose="02010609060101010101" pitchFamily="49" charset="-122"/>
                <a:ea typeface="SimHei" panose="02010609060101010101" pitchFamily="49" charset="-122"/>
              </a:rPr>
              <a:t>局</a:t>
            </a:r>
            <a:r>
              <a:rPr lang="en-US" altLang="ja-JP" sz="1600" dirty="0" smtClean="0">
                <a:solidFill>
                  <a:srgbClr val="FFFF66"/>
                </a:solidFill>
                <a:latin typeface="SimHei" panose="02010609060101010101" pitchFamily="49" charset="-122"/>
                <a:ea typeface="SimHei" panose="02010609060101010101" pitchFamily="49" charset="-122"/>
              </a:rPr>
              <a:t>】</a:t>
            </a:r>
            <a:r>
              <a:rPr lang="ja-JP" altLang="en-US" sz="1600" dirty="0" smtClean="0">
                <a:solidFill>
                  <a:schemeClr val="bg1"/>
                </a:solidFill>
                <a:latin typeface="SimHei" panose="02010609060101010101" pitchFamily="49" charset="-122"/>
                <a:ea typeface="SimHei" panose="02010609060101010101" pitchFamily="49" charset="-122"/>
              </a:rPr>
              <a:t>　 松本市山</a:t>
            </a:r>
            <a:r>
              <a:rPr lang="zh-CN" altLang="en-US" sz="1600" dirty="0" smtClean="0">
                <a:solidFill>
                  <a:schemeClr val="bg1"/>
                </a:solidFill>
                <a:latin typeface="SimHei" panose="02010609060101010101" pitchFamily="49" charset="-122"/>
                <a:ea typeface="SimHei" panose="02010609060101010101" pitchFamily="49" charset="-122"/>
              </a:rPr>
              <a:t>之</a:t>
            </a:r>
            <a:r>
              <a:rPr lang="ja-JP" altLang="en-US" sz="1600" dirty="0" smtClean="0">
                <a:solidFill>
                  <a:schemeClr val="bg1"/>
                </a:solidFill>
                <a:latin typeface="SimHei" panose="02010609060101010101" pitchFamily="49" charset="-122"/>
                <a:ea typeface="SimHei" panose="02010609060101010101" pitchFamily="49" charset="-122"/>
              </a:rPr>
              <a:t>日</a:t>
            </a:r>
            <a:r>
              <a:rPr lang="zh-CN" altLang="en-US" sz="1600" dirty="0" smtClean="0">
                <a:solidFill>
                  <a:schemeClr val="bg1"/>
                </a:solidFill>
                <a:latin typeface="SimHei" panose="02010609060101010101" pitchFamily="49" charset="-122"/>
                <a:ea typeface="SimHei" panose="02010609060101010101" pitchFamily="49" charset="-122"/>
              </a:rPr>
              <a:t>纪</a:t>
            </a:r>
            <a:r>
              <a:rPr lang="ja-JP" altLang="en-US" sz="1600" dirty="0" smtClean="0">
                <a:solidFill>
                  <a:schemeClr val="bg1"/>
                </a:solidFill>
                <a:latin typeface="SimHei" panose="02010609060101010101" pitchFamily="49" charset="-122"/>
                <a:ea typeface="SimHei" panose="02010609060101010101" pitchFamily="49" charset="-122"/>
              </a:rPr>
              <a:t>念大会推</a:t>
            </a:r>
            <a:r>
              <a:rPr lang="zh-CN" altLang="en-US" sz="1600" dirty="0" smtClean="0">
                <a:solidFill>
                  <a:schemeClr val="bg1"/>
                </a:solidFill>
                <a:latin typeface="SimHei" panose="02010609060101010101" pitchFamily="49" charset="-122"/>
                <a:ea typeface="SimHei" panose="02010609060101010101" pitchFamily="49" charset="-122"/>
              </a:rPr>
              <a:t>进</a:t>
            </a:r>
            <a:r>
              <a:rPr lang="ja-JP" altLang="en-US" sz="1600" dirty="0" smtClean="0">
                <a:solidFill>
                  <a:schemeClr val="bg1"/>
                </a:solidFill>
                <a:latin typeface="SimHei" panose="02010609060101010101" pitchFamily="49" charset="-122"/>
                <a:ea typeface="SimHei" panose="02010609060101010101" pitchFamily="49" charset="-122"/>
              </a:rPr>
              <a:t>室</a:t>
            </a:r>
            <a:endParaRPr lang="en-US" altLang="ja-JP" sz="1600" dirty="0" smtClean="0">
              <a:solidFill>
                <a:schemeClr val="bg1"/>
              </a:solidFill>
              <a:latin typeface="SimHei" panose="02010609060101010101" pitchFamily="49" charset="-122"/>
              <a:ea typeface="SimHei" panose="02010609060101010101" pitchFamily="49" charset="-122"/>
            </a:endParaRPr>
          </a:p>
          <a:p>
            <a:endParaRPr lang="en-US" altLang="ja-JP" sz="1000" dirty="0" smtClean="0">
              <a:solidFill>
                <a:schemeClr val="bg1"/>
              </a:solidFill>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257871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3" descr="E:\課長HDD01\観光写真\上高地フォトコンセレクション\4-特選 霧景 中村昭夫.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080" y="-86196"/>
            <a:ext cx="9192592" cy="703113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95536" y="-73744"/>
            <a:ext cx="3384376" cy="514152"/>
          </a:xfrm>
          <a:prstGeom prst="rect">
            <a:avLst/>
          </a:prstGeom>
          <a:noFill/>
          <a:ln>
            <a:noFill/>
          </a:ln>
          <a:effectLst>
            <a:outerShdw blurRad="50800" dist="381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solidFill>
                  <a:srgbClr val="FF99CC"/>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全</a:t>
            </a:r>
            <a:r>
              <a:rPr lang="zh-CN" altLang="en-US" sz="3200" dirty="0" smtClean="0">
                <a:solidFill>
                  <a:srgbClr val="FF99CC"/>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日程</a:t>
            </a:r>
            <a:endParaRPr kumimoji="1" lang="ja-JP" altLang="en-US" sz="3200" dirty="0">
              <a:solidFill>
                <a:srgbClr val="FF99CC"/>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751052030"/>
              </p:ext>
            </p:extLst>
          </p:nvPr>
        </p:nvGraphicFramePr>
        <p:xfrm>
          <a:off x="427088" y="491530"/>
          <a:ext cx="8393384" cy="2627439"/>
        </p:xfrm>
        <a:graphic>
          <a:graphicData uri="http://schemas.openxmlformats.org/drawingml/2006/table">
            <a:tbl>
              <a:tblPr firstRow="1" firstCol="1" bandRow="1">
                <a:tableStyleId>{5C22544A-7EE6-4342-B048-85BDC9FD1C3A}</a:tableStyleId>
              </a:tblPr>
              <a:tblGrid>
                <a:gridCol w="936104"/>
                <a:gridCol w="904552"/>
                <a:gridCol w="2160240"/>
                <a:gridCol w="2695848"/>
                <a:gridCol w="1696640"/>
              </a:tblGrid>
              <a:tr h="312494">
                <a:tc gridSpan="2">
                  <a:txBody>
                    <a:bodyPr/>
                    <a:lstStyle/>
                    <a:p>
                      <a:pPr algn="ctr">
                        <a:lnSpc>
                          <a:spcPts val="1400"/>
                        </a:lnSpc>
                        <a:spcAft>
                          <a:spcPts val="0"/>
                        </a:spcAft>
                      </a:pPr>
                      <a:r>
                        <a:rPr lang="zh-CN" altLang="en-US" sz="1600" kern="100" dirty="0" smtClean="0">
                          <a:effectLst/>
                          <a:latin typeface="SimSun" panose="02010600030101010101" pitchFamily="2" charset="-122"/>
                          <a:ea typeface="SimSun" panose="02010600030101010101" pitchFamily="2" charset="-122"/>
                          <a:cs typeface="+mn-cs"/>
                        </a:rPr>
                        <a:t>时   间</a:t>
                      </a:r>
                      <a:endParaRPr lang="ja-JP" sz="1600" kern="100" dirty="0">
                        <a:effectLst/>
                        <a:latin typeface="SimSun" panose="02010600030101010101" pitchFamily="2" charset="-122"/>
                        <a:ea typeface="SimSun" panose="02010600030101010101" pitchFamily="2" charset="-122"/>
                        <a:cs typeface="Times New Roman"/>
                      </a:endParaRPr>
                    </a:p>
                  </a:txBody>
                  <a:tcPr marL="68580" marR="68580" marT="0" marB="0" anchor="ctr"/>
                </a:tc>
                <a:tc hMerge="1">
                  <a:txBody>
                    <a:bodyPr/>
                    <a:lstStyle/>
                    <a:p>
                      <a:endParaRPr kumimoji="1" lang="ja-JP" altLang="en-US"/>
                    </a:p>
                  </a:txBody>
                  <a:tcPr/>
                </a:tc>
                <a:tc>
                  <a:txBody>
                    <a:bodyPr/>
                    <a:lstStyle/>
                    <a:p>
                      <a:pPr algn="ctr">
                        <a:lnSpc>
                          <a:spcPts val="1400"/>
                        </a:lnSpc>
                        <a:spcAft>
                          <a:spcPts val="0"/>
                        </a:spcAft>
                      </a:pPr>
                      <a:r>
                        <a:rPr lang="zh-CN" altLang="en-US" sz="1600" kern="100" dirty="0" smtClean="0">
                          <a:effectLst/>
                          <a:latin typeface="+mn-ea"/>
                          <a:ea typeface="+mn-ea"/>
                          <a:cs typeface="+mn-cs"/>
                        </a:rPr>
                        <a:t>地   点</a:t>
                      </a:r>
                      <a:endParaRPr lang="ja-JP" sz="1600" kern="100" dirty="0">
                        <a:effectLst/>
                        <a:latin typeface="+mn-ea"/>
                        <a:ea typeface="+mn-ea"/>
                        <a:cs typeface="Times New Roman"/>
                      </a:endParaRPr>
                    </a:p>
                  </a:txBody>
                  <a:tcPr marL="68580" marR="68580" marT="0" marB="0" anchor="ctr"/>
                </a:tc>
                <a:tc>
                  <a:txBody>
                    <a:bodyPr/>
                    <a:lstStyle/>
                    <a:p>
                      <a:pPr algn="ctr">
                        <a:lnSpc>
                          <a:spcPts val="1400"/>
                        </a:lnSpc>
                        <a:spcAft>
                          <a:spcPts val="0"/>
                        </a:spcAft>
                      </a:pPr>
                      <a:r>
                        <a:rPr lang="zh-CN" altLang="en-US" sz="1600" kern="100" dirty="0" smtClean="0">
                          <a:effectLst/>
                          <a:latin typeface="+mn-ea"/>
                          <a:ea typeface="+mn-ea"/>
                        </a:rPr>
                        <a:t>活动</a:t>
                      </a:r>
                      <a:r>
                        <a:rPr lang="ja-JP" sz="1600" kern="100" dirty="0" smtClean="0">
                          <a:effectLst/>
                          <a:latin typeface="+mn-ea"/>
                          <a:ea typeface="+mn-ea"/>
                        </a:rPr>
                        <a:t>概要</a:t>
                      </a:r>
                      <a:endParaRPr lang="ja-JP" sz="1600" kern="100" dirty="0">
                        <a:effectLst/>
                        <a:latin typeface="+mn-ea"/>
                        <a:ea typeface="+mn-ea"/>
                        <a:cs typeface="Times New Roman"/>
                      </a:endParaRPr>
                    </a:p>
                  </a:txBody>
                  <a:tcPr marL="68580" marR="68580" marT="0" marB="0" anchor="ctr"/>
                </a:tc>
                <a:tc>
                  <a:txBody>
                    <a:bodyPr/>
                    <a:lstStyle/>
                    <a:p>
                      <a:pPr algn="ctr">
                        <a:lnSpc>
                          <a:spcPts val="1400"/>
                        </a:lnSpc>
                        <a:spcAft>
                          <a:spcPts val="0"/>
                        </a:spcAft>
                      </a:pPr>
                      <a:r>
                        <a:rPr lang="zh-CN" altLang="en-US" sz="1600" kern="100" dirty="0" smtClean="0">
                          <a:effectLst/>
                          <a:latin typeface="SimSun" panose="02010600030101010101" pitchFamily="2" charset="-122"/>
                          <a:ea typeface="SimSun" panose="02010600030101010101" pitchFamily="2" charset="-122"/>
                        </a:rPr>
                        <a:t>备</a:t>
                      </a:r>
                      <a:r>
                        <a:rPr lang="ja-JP" sz="1600" kern="100" dirty="0">
                          <a:effectLst/>
                          <a:latin typeface="SimSun" panose="02010600030101010101" pitchFamily="2" charset="-122"/>
                          <a:ea typeface="SimSun" panose="02010600030101010101" pitchFamily="2" charset="-122"/>
                        </a:rPr>
                        <a:t>　考</a:t>
                      </a:r>
                      <a:endParaRPr lang="ja-JP" sz="1600" kern="100" dirty="0">
                        <a:effectLst/>
                        <a:latin typeface="SimSun" panose="02010600030101010101" pitchFamily="2" charset="-122"/>
                        <a:ea typeface="SimSun" panose="02010600030101010101" pitchFamily="2" charset="-122"/>
                        <a:cs typeface="Times New Roman"/>
                      </a:endParaRPr>
                    </a:p>
                  </a:txBody>
                  <a:tcPr marL="68580" marR="68580" marT="0" marB="0" anchor="ctr"/>
                </a:tc>
              </a:tr>
              <a:tr h="533915">
                <a:tc rowSpan="2">
                  <a:txBody>
                    <a:bodyPr/>
                    <a:lstStyle/>
                    <a:p>
                      <a:pPr algn="just">
                        <a:lnSpc>
                          <a:spcPts val="1400"/>
                        </a:lnSpc>
                        <a:spcAft>
                          <a:spcPts val="0"/>
                        </a:spcAft>
                      </a:pPr>
                      <a:r>
                        <a:rPr lang="ja-JP" sz="1600" kern="100" dirty="0" smtClean="0">
                          <a:effectLst/>
                          <a:latin typeface="HGP明朝E" pitchFamily="18" charset="-128"/>
                          <a:ea typeface="HGP明朝E" pitchFamily="18" charset="-128"/>
                        </a:rPr>
                        <a:t>８月</a:t>
                      </a:r>
                      <a:r>
                        <a:rPr lang="en-US" sz="1600" kern="100" dirty="0" smtClean="0">
                          <a:effectLst/>
                          <a:latin typeface="HGP明朝E" pitchFamily="18" charset="-128"/>
                          <a:ea typeface="HGP明朝E" pitchFamily="18" charset="-128"/>
                        </a:rPr>
                        <a:t>10</a:t>
                      </a:r>
                      <a:r>
                        <a:rPr lang="ja-JP" sz="1600" kern="100" dirty="0" smtClean="0">
                          <a:effectLst/>
                          <a:latin typeface="HGP明朝E" pitchFamily="18" charset="-128"/>
                          <a:ea typeface="HGP明朝E" pitchFamily="18" charset="-128"/>
                        </a:rPr>
                        <a:t>日</a:t>
                      </a:r>
                      <a:endParaRPr lang="ja-JP" sz="1600" kern="100" dirty="0">
                        <a:effectLst/>
                        <a:latin typeface="HGP明朝E" pitchFamily="18" charset="-128"/>
                        <a:ea typeface="HGP明朝E" pitchFamily="18" charset="-128"/>
                        <a:cs typeface="Times New Roman"/>
                      </a:endParaRPr>
                    </a:p>
                  </a:txBody>
                  <a:tcPr marL="68580" marR="68580" marT="0" marB="0" anchor="ctr"/>
                </a:tc>
                <a:tc>
                  <a:txBody>
                    <a:bodyPr/>
                    <a:lstStyle/>
                    <a:p>
                      <a:pPr algn="just">
                        <a:lnSpc>
                          <a:spcPts val="1400"/>
                        </a:lnSpc>
                        <a:spcAft>
                          <a:spcPts val="0"/>
                        </a:spcAft>
                      </a:pPr>
                      <a:r>
                        <a:rPr lang="en-US" sz="1600" kern="100" dirty="0">
                          <a:effectLst/>
                          <a:latin typeface="HGP明朝E" pitchFamily="18" charset="-128"/>
                          <a:ea typeface="HGP明朝E" pitchFamily="18" charset="-128"/>
                        </a:rPr>
                        <a:t>12:30</a:t>
                      </a:r>
                      <a:r>
                        <a:rPr lang="ja-JP" sz="1600" kern="100" dirty="0">
                          <a:effectLst/>
                          <a:latin typeface="HGP明朝E" pitchFamily="18" charset="-128"/>
                          <a:ea typeface="HGP明朝E" pitchFamily="18" charset="-128"/>
                        </a:rPr>
                        <a:t>～</a:t>
                      </a:r>
                      <a:r>
                        <a:rPr lang="en-US" sz="1600" kern="100" dirty="0">
                          <a:effectLst/>
                          <a:latin typeface="HGP明朝E" pitchFamily="18" charset="-128"/>
                          <a:ea typeface="HGP明朝E" pitchFamily="18" charset="-128"/>
                        </a:rPr>
                        <a:t>14:00</a:t>
                      </a:r>
                      <a:endParaRPr lang="ja-JP" sz="1600" kern="100" dirty="0">
                        <a:effectLst/>
                        <a:latin typeface="HGP明朝E" pitchFamily="18" charset="-128"/>
                        <a:ea typeface="HGP明朝E" pitchFamily="18" charset="-128"/>
                        <a:cs typeface="Times New Roman"/>
                      </a:endParaRPr>
                    </a:p>
                  </a:txBody>
                  <a:tcPr marL="68580" marR="68580" marT="0" marB="0" anchor="ctr"/>
                </a:tc>
                <a:tc>
                  <a:txBody>
                    <a:bodyPr/>
                    <a:lstStyle/>
                    <a:p>
                      <a:pPr algn="just">
                        <a:lnSpc>
                          <a:spcPts val="1400"/>
                        </a:lnSpc>
                        <a:spcAft>
                          <a:spcPts val="0"/>
                        </a:spcAft>
                      </a:pPr>
                      <a:r>
                        <a:rPr lang="ja-JP" sz="1400" kern="100" dirty="0">
                          <a:effectLst/>
                          <a:latin typeface="SimSun" panose="02010600030101010101" pitchFamily="2" charset="-122"/>
                          <a:ea typeface="SimSun" panose="02010600030101010101" pitchFamily="2" charset="-122"/>
                        </a:rPr>
                        <a:t>松本市内</a:t>
                      </a:r>
                      <a:endParaRPr lang="ja-JP" sz="1400" kern="100" dirty="0">
                        <a:effectLst/>
                        <a:latin typeface="SimSun" panose="02010600030101010101" pitchFamily="2" charset="-122"/>
                        <a:ea typeface="SimSun" panose="02010600030101010101" pitchFamily="2" charset="-122"/>
                        <a:cs typeface="Times New Roman"/>
                      </a:endParaRPr>
                    </a:p>
                  </a:txBody>
                  <a:tcPr marL="68580" marR="68580" marT="0" marB="0" anchor="ctr"/>
                </a:tc>
                <a:tc>
                  <a:txBody>
                    <a:bodyPr/>
                    <a:lstStyle/>
                    <a:p>
                      <a:pPr algn="just">
                        <a:lnSpc>
                          <a:spcPts val="1400"/>
                        </a:lnSpc>
                        <a:spcAft>
                          <a:spcPts val="0"/>
                        </a:spcAft>
                      </a:pPr>
                      <a:r>
                        <a:rPr lang="zh-CN" altLang="en-US" sz="1400" kern="100" dirty="0" smtClean="0">
                          <a:effectLst/>
                          <a:latin typeface="SimSun" panose="02010600030101010101" pitchFamily="2" charset="-122"/>
                          <a:ea typeface="SimSun" panose="02010600030101010101" pitchFamily="2" charset="-122"/>
                        </a:rPr>
                        <a:t>与</a:t>
                      </a:r>
                      <a:r>
                        <a:rPr lang="ja-JP" sz="1400" kern="100" dirty="0" smtClean="0">
                          <a:effectLst/>
                          <a:latin typeface="SimSun" panose="02010600030101010101" pitchFamily="2" charset="-122"/>
                          <a:ea typeface="SimSun" panose="02010600030101010101" pitchFamily="2" charset="-122"/>
                        </a:rPr>
                        <a:t>山</a:t>
                      </a:r>
                      <a:r>
                        <a:rPr lang="zh-CN" altLang="en-US" sz="1400" kern="100" dirty="0" smtClean="0">
                          <a:effectLst/>
                          <a:latin typeface="SimSun" panose="02010600030101010101" pitchFamily="2" charset="-122"/>
                          <a:ea typeface="SimSun" panose="02010600030101010101" pitchFamily="2" charset="-122"/>
                        </a:rPr>
                        <a:t>相关的国际会议</a:t>
                      </a:r>
                      <a:endParaRPr lang="ja-JP" sz="1400" kern="100" dirty="0">
                        <a:effectLst/>
                        <a:latin typeface="SimSun" panose="02010600030101010101" pitchFamily="2" charset="-122"/>
                        <a:ea typeface="SimSun" panose="02010600030101010101" pitchFamily="2" charset="-122"/>
                        <a:cs typeface="Times New Roman"/>
                      </a:endParaRPr>
                    </a:p>
                  </a:txBody>
                  <a:tcPr marL="68580" marR="68580" marT="0" marB="0" anchor="ctr"/>
                </a:tc>
                <a:tc>
                  <a:txBody>
                    <a:bodyPr/>
                    <a:lstStyle/>
                    <a:p>
                      <a:pPr algn="just">
                        <a:lnSpc>
                          <a:spcPts val="1400"/>
                        </a:lnSpc>
                        <a:spcAft>
                          <a:spcPts val="0"/>
                        </a:spcAft>
                      </a:pPr>
                      <a:r>
                        <a:rPr lang="zh-CN" altLang="en-US" sz="1200" kern="100" dirty="0" smtClean="0">
                          <a:effectLst/>
                          <a:latin typeface="SimSun" panose="02010600030101010101" pitchFamily="2" charset="-122"/>
                          <a:ea typeface="SimSun" panose="02010600030101010101" pitchFamily="2" charset="-122"/>
                        </a:rPr>
                        <a:t>与</a:t>
                      </a:r>
                      <a:r>
                        <a:rPr lang="ja-JP" sz="1200" kern="100" dirty="0" smtClean="0">
                          <a:effectLst/>
                          <a:latin typeface="SimSun" panose="02010600030101010101" pitchFamily="2" charset="-122"/>
                          <a:ea typeface="SimSun" panose="02010600030101010101" pitchFamily="2" charset="-122"/>
                        </a:rPr>
                        <a:t>山</a:t>
                      </a:r>
                      <a:r>
                        <a:rPr lang="zh-CN" altLang="en-US" sz="1200" kern="100" dirty="0" smtClean="0">
                          <a:effectLst/>
                          <a:latin typeface="SimSun" panose="02010600030101010101" pitchFamily="2" charset="-122"/>
                          <a:ea typeface="SimSun" panose="02010600030101010101" pitchFamily="2" charset="-122"/>
                        </a:rPr>
                        <a:t>密切相关的各国人士</a:t>
                      </a:r>
                      <a:r>
                        <a:rPr lang="ja-JP" sz="1200" kern="100" dirty="0" err="1" smtClean="0">
                          <a:effectLst/>
                          <a:latin typeface="SimSun" panose="02010600030101010101" pitchFamily="2" charset="-122"/>
                          <a:ea typeface="SimSun" panose="02010600030101010101" pitchFamily="2" charset="-122"/>
                        </a:rPr>
                        <a:t>、</a:t>
                      </a:r>
                      <a:r>
                        <a:rPr lang="zh-CN" altLang="en-US" sz="1200" kern="100" dirty="0" smtClean="0">
                          <a:effectLst/>
                          <a:latin typeface="SimSun" panose="02010600030101010101" pitchFamily="2" charset="-122"/>
                          <a:ea typeface="SimSun" panose="02010600030101010101" pitchFamily="2" charset="-122"/>
                        </a:rPr>
                        <a:t>县</a:t>
                      </a:r>
                      <a:r>
                        <a:rPr lang="ja-JP" sz="1200" kern="100" dirty="0" smtClean="0">
                          <a:effectLst/>
                          <a:latin typeface="SimSun" panose="02010600030101010101" pitchFamily="2" charset="-122"/>
                          <a:ea typeface="SimSun" panose="02010600030101010101" pitchFamily="2" charset="-122"/>
                        </a:rPr>
                        <a:t>内高校生</a:t>
                      </a:r>
                      <a:r>
                        <a:rPr lang="zh-CN" altLang="en-US" sz="1200" kern="100" dirty="0" smtClean="0">
                          <a:effectLst/>
                          <a:latin typeface="SimSun" panose="02010600030101010101" pitchFamily="2" charset="-122"/>
                          <a:ea typeface="SimSun" panose="02010600030101010101" pitchFamily="2" charset="-122"/>
                        </a:rPr>
                        <a:t>等</a:t>
                      </a:r>
                      <a:endParaRPr lang="ja-JP" sz="1200" kern="100" dirty="0">
                        <a:effectLst/>
                        <a:latin typeface="SimSun" panose="02010600030101010101" pitchFamily="2" charset="-122"/>
                        <a:ea typeface="SimSun" panose="02010600030101010101" pitchFamily="2" charset="-122"/>
                        <a:cs typeface="Times New Roman"/>
                      </a:endParaRPr>
                    </a:p>
                  </a:txBody>
                  <a:tcPr marL="68580" marR="68580" marT="0" marB="0" anchor="ctr"/>
                </a:tc>
              </a:tr>
              <a:tr h="327291">
                <a:tc vMerge="1">
                  <a:txBody>
                    <a:bodyPr/>
                    <a:lstStyle/>
                    <a:p>
                      <a:endParaRPr kumimoji="1" lang="ja-JP" altLang="en-US"/>
                    </a:p>
                  </a:txBody>
                  <a:tcPr/>
                </a:tc>
                <a:tc>
                  <a:txBody>
                    <a:bodyPr/>
                    <a:lstStyle/>
                    <a:p>
                      <a:pPr algn="just">
                        <a:lnSpc>
                          <a:spcPts val="1400"/>
                        </a:lnSpc>
                        <a:spcAft>
                          <a:spcPts val="0"/>
                        </a:spcAft>
                      </a:pPr>
                      <a:r>
                        <a:rPr lang="en-US" sz="1600" kern="100">
                          <a:effectLst/>
                          <a:latin typeface="HGP明朝E" pitchFamily="18" charset="-128"/>
                          <a:ea typeface="HGP明朝E" pitchFamily="18" charset="-128"/>
                        </a:rPr>
                        <a:t>15:00</a:t>
                      </a:r>
                      <a:r>
                        <a:rPr lang="ja-JP" sz="1600" kern="100">
                          <a:effectLst/>
                          <a:latin typeface="HGP明朝E" pitchFamily="18" charset="-128"/>
                          <a:ea typeface="HGP明朝E" pitchFamily="18" charset="-128"/>
                        </a:rPr>
                        <a:t>～</a:t>
                      </a:r>
                      <a:endParaRPr lang="ja-JP" sz="1600" kern="100">
                        <a:effectLst/>
                        <a:latin typeface="HGP明朝E" pitchFamily="18" charset="-128"/>
                        <a:ea typeface="HGP明朝E" pitchFamily="18" charset="-128"/>
                        <a:cs typeface="Times New Roman"/>
                      </a:endParaRPr>
                    </a:p>
                  </a:txBody>
                  <a:tcPr marL="68580" marR="68580" marT="0" marB="0" anchor="ctr"/>
                </a:tc>
                <a:tc>
                  <a:txBody>
                    <a:bodyPr/>
                    <a:lstStyle/>
                    <a:p>
                      <a:pPr algn="just">
                        <a:lnSpc>
                          <a:spcPts val="1400"/>
                        </a:lnSpc>
                        <a:spcAft>
                          <a:spcPts val="0"/>
                        </a:spcAft>
                      </a:pPr>
                      <a:r>
                        <a:rPr lang="en-US" altLang="zh-CN" sz="1400" kern="100" dirty="0" smtClean="0">
                          <a:effectLst/>
                          <a:latin typeface="SimSun" panose="02010600030101010101" pitchFamily="2" charset="-122"/>
                          <a:ea typeface="SimSun" panose="02010600030101010101" pitchFamily="2" charset="-122"/>
                        </a:rPr>
                        <a:t>Buena</a:t>
                      </a:r>
                      <a:r>
                        <a:rPr lang="zh-CN" altLang="en-US" sz="1400" kern="100" dirty="0" smtClean="0">
                          <a:effectLst/>
                          <a:latin typeface="SimSun" panose="02010600030101010101" pitchFamily="2" charset="-122"/>
                          <a:ea typeface="SimSun" panose="02010600030101010101" pitchFamily="2" charset="-122"/>
                        </a:rPr>
                        <a:t> </a:t>
                      </a:r>
                      <a:r>
                        <a:rPr lang="en-US" altLang="zh-CN" sz="1400" kern="100" dirty="0" smtClean="0">
                          <a:effectLst/>
                          <a:latin typeface="SimSun" panose="02010600030101010101" pitchFamily="2" charset="-122"/>
                          <a:ea typeface="SimSun" panose="02010600030101010101" pitchFamily="2" charset="-122"/>
                        </a:rPr>
                        <a:t>Vista</a:t>
                      </a:r>
                      <a:r>
                        <a:rPr lang="zh-CN" altLang="en-US" sz="1400" kern="100" dirty="0" smtClean="0">
                          <a:effectLst/>
                          <a:latin typeface="SimSun" panose="02010600030101010101" pitchFamily="2" charset="-122"/>
                          <a:ea typeface="SimSun" panose="02010600030101010101" pitchFamily="2" charset="-122"/>
                        </a:rPr>
                        <a:t>大酒店</a:t>
                      </a:r>
                      <a:endParaRPr lang="ja-JP" sz="1400" kern="100" dirty="0">
                        <a:effectLst/>
                        <a:latin typeface="SimSun" panose="02010600030101010101" pitchFamily="2" charset="-122"/>
                        <a:ea typeface="SimSun" panose="02010600030101010101" pitchFamily="2" charset="-122"/>
                        <a:cs typeface="Times New Roman"/>
                      </a:endParaRPr>
                    </a:p>
                  </a:txBody>
                  <a:tcPr marL="68580" marR="68580" marT="0" marB="0" anchor="ctr"/>
                </a:tc>
                <a:tc>
                  <a:txBody>
                    <a:bodyPr/>
                    <a:lstStyle/>
                    <a:p>
                      <a:pPr algn="just">
                        <a:lnSpc>
                          <a:spcPts val="1400"/>
                        </a:lnSpc>
                        <a:spcAft>
                          <a:spcPts val="0"/>
                        </a:spcAft>
                      </a:pPr>
                      <a:r>
                        <a:rPr lang="zh-CN" altLang="en-US" sz="1400" kern="100" dirty="0" smtClean="0">
                          <a:effectLst/>
                          <a:latin typeface="SimSun" panose="02010600030101010101" pitchFamily="2" charset="-122"/>
                          <a:ea typeface="SimSun" panose="02010600030101010101" pitchFamily="2" charset="-122"/>
                          <a:cs typeface="+mn-cs"/>
                        </a:rPr>
                        <a:t>招待会</a:t>
                      </a:r>
                      <a:endParaRPr lang="ja-JP" sz="1400" kern="100" dirty="0">
                        <a:effectLst/>
                        <a:latin typeface="SimSun" panose="02010600030101010101" pitchFamily="2" charset="-122"/>
                        <a:ea typeface="SimSun" panose="02010600030101010101" pitchFamily="2" charset="-122"/>
                        <a:cs typeface="Times New Roman"/>
                      </a:endParaRPr>
                    </a:p>
                  </a:txBody>
                  <a:tcPr marL="68580" marR="68580" marT="0" marB="0" anchor="ctr"/>
                </a:tc>
                <a:tc>
                  <a:txBody>
                    <a:bodyPr/>
                    <a:lstStyle/>
                    <a:p>
                      <a:pPr algn="just">
                        <a:lnSpc>
                          <a:spcPts val="1400"/>
                        </a:lnSpc>
                        <a:spcAft>
                          <a:spcPts val="0"/>
                        </a:spcAft>
                      </a:pPr>
                      <a:r>
                        <a:rPr lang="ja-JP" sz="1200" kern="100" dirty="0">
                          <a:effectLst/>
                          <a:latin typeface="SimSun" panose="02010600030101010101" pitchFamily="2" charset="-122"/>
                          <a:ea typeface="SimSun" panose="02010600030101010101" pitchFamily="2" charset="-122"/>
                        </a:rPr>
                        <a:t>招待者</a:t>
                      </a:r>
                      <a:endParaRPr lang="ja-JP" sz="1200" kern="100" dirty="0">
                        <a:effectLst/>
                        <a:latin typeface="SimSun" panose="02010600030101010101" pitchFamily="2" charset="-122"/>
                        <a:ea typeface="SimSun" panose="02010600030101010101" pitchFamily="2" charset="-122"/>
                        <a:cs typeface="Times New Roman"/>
                      </a:endParaRPr>
                    </a:p>
                  </a:txBody>
                  <a:tcPr marL="68580" marR="68580" marT="0" marB="0" anchor="ctr"/>
                </a:tc>
              </a:tr>
              <a:tr h="482026">
                <a:tc rowSpan="2">
                  <a:txBody>
                    <a:bodyPr/>
                    <a:lstStyle/>
                    <a:p>
                      <a:pPr algn="just">
                        <a:lnSpc>
                          <a:spcPts val="1400"/>
                        </a:lnSpc>
                        <a:spcAft>
                          <a:spcPts val="0"/>
                        </a:spcAft>
                      </a:pPr>
                      <a:r>
                        <a:rPr lang="ja-JP" sz="1600" kern="100" dirty="0" smtClean="0">
                          <a:effectLst/>
                          <a:latin typeface="HGP明朝E" pitchFamily="18" charset="-128"/>
                          <a:ea typeface="HGP明朝E" pitchFamily="18" charset="-128"/>
                        </a:rPr>
                        <a:t>８月</a:t>
                      </a:r>
                      <a:r>
                        <a:rPr lang="en-US" sz="1600" kern="100" dirty="0" smtClean="0">
                          <a:effectLst/>
                          <a:latin typeface="HGP明朝E" pitchFamily="18" charset="-128"/>
                          <a:ea typeface="HGP明朝E" pitchFamily="18" charset="-128"/>
                        </a:rPr>
                        <a:t>11</a:t>
                      </a:r>
                      <a:r>
                        <a:rPr lang="ja-JP" sz="1600" kern="100" dirty="0" smtClean="0">
                          <a:effectLst/>
                          <a:latin typeface="HGP明朝E" pitchFamily="18" charset="-128"/>
                          <a:ea typeface="HGP明朝E" pitchFamily="18" charset="-128"/>
                        </a:rPr>
                        <a:t>日</a:t>
                      </a:r>
                      <a:endParaRPr lang="ja-JP" sz="1600" kern="100" dirty="0">
                        <a:effectLst/>
                        <a:latin typeface="HGP明朝E" pitchFamily="18" charset="-128"/>
                        <a:ea typeface="HGP明朝E" pitchFamily="18" charset="-128"/>
                        <a:cs typeface="Times New Roman"/>
                      </a:endParaRPr>
                    </a:p>
                  </a:txBody>
                  <a:tcPr marL="68580" marR="68580" marT="0" marB="0" anchor="ctr"/>
                </a:tc>
                <a:tc>
                  <a:txBody>
                    <a:bodyPr/>
                    <a:lstStyle/>
                    <a:p>
                      <a:pPr indent="63500" algn="just">
                        <a:lnSpc>
                          <a:spcPts val="1400"/>
                        </a:lnSpc>
                        <a:spcAft>
                          <a:spcPts val="0"/>
                        </a:spcAft>
                      </a:pPr>
                      <a:r>
                        <a:rPr lang="en-US" sz="1600" kern="100">
                          <a:effectLst/>
                          <a:latin typeface="HGP明朝E" pitchFamily="18" charset="-128"/>
                          <a:ea typeface="HGP明朝E" pitchFamily="18" charset="-128"/>
                        </a:rPr>
                        <a:t>9:00</a:t>
                      </a:r>
                      <a:r>
                        <a:rPr lang="ja-JP" sz="1600" kern="100">
                          <a:effectLst/>
                          <a:latin typeface="HGP明朝E" pitchFamily="18" charset="-128"/>
                          <a:ea typeface="HGP明朝E" pitchFamily="18" charset="-128"/>
                        </a:rPr>
                        <a:t>～</a:t>
                      </a:r>
                      <a:r>
                        <a:rPr lang="en-US" sz="1600" kern="100">
                          <a:effectLst/>
                          <a:latin typeface="HGP明朝E" pitchFamily="18" charset="-128"/>
                          <a:ea typeface="HGP明朝E" pitchFamily="18" charset="-128"/>
                        </a:rPr>
                        <a:t>10:45</a:t>
                      </a:r>
                      <a:endParaRPr lang="ja-JP" sz="1600" kern="100">
                        <a:effectLst/>
                        <a:latin typeface="HGP明朝E" pitchFamily="18" charset="-128"/>
                        <a:ea typeface="HGP明朝E" pitchFamily="18" charset="-128"/>
                        <a:cs typeface="Times New Roman"/>
                      </a:endParaRPr>
                    </a:p>
                  </a:txBody>
                  <a:tcPr marL="68580" marR="68580" marT="0" marB="0" anchor="ctr"/>
                </a:tc>
                <a:tc>
                  <a:txBody>
                    <a:bodyPr/>
                    <a:lstStyle/>
                    <a:p>
                      <a:pPr algn="just">
                        <a:lnSpc>
                          <a:spcPts val="1400"/>
                        </a:lnSpc>
                        <a:spcAft>
                          <a:spcPts val="0"/>
                        </a:spcAft>
                      </a:pPr>
                      <a:r>
                        <a:rPr lang="ja-JP" sz="1400" kern="100" dirty="0" smtClean="0">
                          <a:effectLst/>
                          <a:latin typeface="SimSun" panose="02010600030101010101" pitchFamily="2" charset="-122"/>
                          <a:ea typeface="SimSun" panose="02010600030101010101" pitchFamily="2" charset="-122"/>
                        </a:rPr>
                        <a:t>上高地</a:t>
                      </a:r>
                      <a:r>
                        <a:rPr lang="zh-CN" altLang="en-US" sz="1400" kern="100" dirty="0" smtClean="0">
                          <a:effectLst/>
                          <a:latin typeface="SimSun" panose="02010600030101010101" pitchFamily="2" charset="-122"/>
                          <a:ea typeface="SimSun" panose="02010600030101010101" pitchFamily="2" charset="-122"/>
                        </a:rPr>
                        <a:t>巴士总站</a:t>
                      </a:r>
                      <a:endParaRPr lang="ja-JP" sz="1400" kern="100" dirty="0">
                        <a:effectLst/>
                        <a:latin typeface="SimSun" panose="02010600030101010101" pitchFamily="2" charset="-122"/>
                        <a:ea typeface="SimSun" panose="02010600030101010101" pitchFamily="2" charset="-122"/>
                        <a:cs typeface="Times New Roman"/>
                      </a:endParaRPr>
                    </a:p>
                  </a:txBody>
                  <a:tcPr marL="68580" marR="68580" marT="0" marB="0" anchor="ctr"/>
                </a:tc>
                <a:tc>
                  <a:txBody>
                    <a:bodyPr/>
                    <a:lstStyle/>
                    <a:p>
                      <a:pPr algn="just">
                        <a:lnSpc>
                          <a:spcPts val="1400"/>
                        </a:lnSpc>
                        <a:spcAft>
                          <a:spcPts val="0"/>
                        </a:spcAft>
                      </a:pPr>
                      <a:r>
                        <a:rPr lang="zh-CN" altLang="en-US" sz="1400" kern="100" dirty="0" smtClean="0">
                          <a:effectLst/>
                          <a:latin typeface="SimSun" panose="02010600030101010101" pitchFamily="2" charset="-122"/>
                          <a:ea typeface="SimSun" panose="02010600030101010101" pitchFamily="2" charset="-122"/>
                        </a:rPr>
                        <a:t>纪念仪</a:t>
                      </a:r>
                      <a:r>
                        <a:rPr lang="ja-JP" sz="1400" kern="100" dirty="0" smtClean="0">
                          <a:effectLst/>
                          <a:latin typeface="SimSun" panose="02010600030101010101" pitchFamily="2" charset="-122"/>
                          <a:ea typeface="SimSun" panose="02010600030101010101" pitchFamily="2" charset="-122"/>
                        </a:rPr>
                        <a:t>式</a:t>
                      </a:r>
                      <a:r>
                        <a:rPr lang="ja-JP" altLang="en-US" sz="1400" kern="100" dirty="0" smtClean="0">
                          <a:effectLst/>
                          <a:latin typeface="SimSun" panose="02010600030101010101" pitchFamily="2" charset="-122"/>
                          <a:ea typeface="SimSun" panose="02010600030101010101" pitchFamily="2" charset="-122"/>
                        </a:rPr>
                        <a:t>　</a:t>
                      </a:r>
                    </a:p>
                    <a:p>
                      <a:pPr algn="just">
                        <a:lnSpc>
                          <a:spcPts val="1400"/>
                        </a:lnSpc>
                        <a:spcAft>
                          <a:spcPts val="0"/>
                        </a:spcAft>
                      </a:pPr>
                      <a:r>
                        <a:rPr lang="ja-JP" altLang="en-US" sz="1100" kern="100" dirty="0" smtClean="0">
                          <a:effectLst/>
                          <a:latin typeface="SimSun" panose="02010600030101010101" pitchFamily="2" charset="-122"/>
                          <a:ea typeface="SimSun" panose="02010600030101010101" pitchFamily="2" charset="-122"/>
                        </a:rPr>
                        <a:t>　　～</a:t>
                      </a:r>
                      <a:r>
                        <a:rPr lang="zh-CN" altLang="en-US" sz="1100" kern="100" dirty="0" smtClean="0">
                          <a:effectLst/>
                          <a:latin typeface="SimSun" panose="02010600030101010101" pitchFamily="2" charset="-122"/>
                          <a:ea typeface="SimSun" panose="02010600030101010101" pitchFamily="2" charset="-122"/>
                        </a:rPr>
                        <a:t>创造与</a:t>
                      </a:r>
                      <a:r>
                        <a:rPr lang="ja-JP" sz="1100" kern="100" dirty="0" smtClean="0">
                          <a:effectLst/>
                          <a:latin typeface="SimSun" panose="02010600030101010101" pitchFamily="2" charset="-122"/>
                          <a:ea typeface="SimSun" panose="02010600030101010101" pitchFamily="2" charset="-122"/>
                        </a:rPr>
                        <a:t>山</a:t>
                      </a:r>
                      <a:r>
                        <a:rPr lang="zh-CN" altLang="en-US" sz="1100" kern="100" dirty="0" smtClean="0">
                          <a:effectLst/>
                          <a:latin typeface="SimSun" panose="02010600030101010101" pitchFamily="2" charset="-122"/>
                          <a:ea typeface="SimSun" panose="02010600030101010101" pitchFamily="2" charset="-122"/>
                        </a:rPr>
                        <a:t>亲近的机会及发送信息</a:t>
                      </a:r>
                      <a:r>
                        <a:rPr lang="ja-JP" sz="1100" kern="100" dirty="0" smtClean="0">
                          <a:effectLst/>
                          <a:latin typeface="SimSun" panose="02010600030101010101" pitchFamily="2" charset="-122"/>
                          <a:ea typeface="SimSun" panose="02010600030101010101" pitchFamily="2" charset="-122"/>
                        </a:rPr>
                        <a:t>～</a:t>
                      </a:r>
                      <a:endParaRPr lang="ja-JP" sz="1100" kern="100" dirty="0">
                        <a:effectLst/>
                        <a:latin typeface="SimSun" panose="02010600030101010101" pitchFamily="2" charset="-122"/>
                        <a:ea typeface="SimSun" panose="02010600030101010101" pitchFamily="2" charset="-122"/>
                        <a:cs typeface="Times New Roman"/>
                      </a:endParaRPr>
                    </a:p>
                  </a:txBody>
                  <a:tcPr marL="68580" marR="68580" marT="0" marB="0" anchor="ctr"/>
                </a:tc>
                <a:tc>
                  <a:txBody>
                    <a:bodyPr/>
                    <a:lstStyle/>
                    <a:p>
                      <a:pPr algn="just">
                        <a:lnSpc>
                          <a:spcPts val="1400"/>
                        </a:lnSpc>
                        <a:spcAft>
                          <a:spcPts val="0"/>
                        </a:spcAft>
                      </a:pPr>
                      <a:r>
                        <a:rPr lang="ja-JP" altLang="en-US" sz="1200" kern="100" dirty="0" smtClean="0">
                          <a:effectLst/>
                          <a:latin typeface="SimSun" panose="02010600030101010101" pitchFamily="2" charset="-122"/>
                          <a:ea typeface="SimSun" panose="02010600030101010101" pitchFamily="2" charset="-122"/>
                        </a:rPr>
                        <a:t>参加</a:t>
                      </a:r>
                      <a:r>
                        <a:rPr lang="zh-CN" altLang="en-US" sz="1200" kern="100" dirty="0" smtClean="0">
                          <a:effectLst/>
                          <a:latin typeface="SimSun" panose="02010600030101010101" pitchFamily="2" charset="-122"/>
                          <a:ea typeface="SimSun" panose="02010600030101010101" pitchFamily="2" charset="-122"/>
                        </a:rPr>
                        <a:t>规模</a:t>
                      </a:r>
                      <a:endParaRPr lang="ja-JP" sz="1200" kern="100" dirty="0">
                        <a:effectLst/>
                        <a:latin typeface="SimSun" panose="02010600030101010101" pitchFamily="2" charset="-122"/>
                        <a:ea typeface="SimSun" panose="02010600030101010101" pitchFamily="2" charset="-122"/>
                      </a:endParaRPr>
                    </a:p>
                    <a:p>
                      <a:pPr algn="just">
                        <a:lnSpc>
                          <a:spcPts val="1400"/>
                        </a:lnSpc>
                        <a:spcAft>
                          <a:spcPts val="0"/>
                        </a:spcAft>
                      </a:pPr>
                      <a:r>
                        <a:rPr lang="en-US" sz="1200" kern="100" dirty="0">
                          <a:effectLst/>
                          <a:latin typeface="SimSun" panose="02010600030101010101" pitchFamily="2" charset="-122"/>
                          <a:ea typeface="SimSun" panose="02010600030101010101" pitchFamily="2" charset="-122"/>
                        </a:rPr>
                        <a:t>(400</a:t>
                      </a:r>
                      <a:r>
                        <a:rPr lang="ja-JP" sz="1200" kern="100" dirty="0">
                          <a:effectLst/>
                          <a:latin typeface="SimSun" panose="02010600030101010101" pitchFamily="2" charset="-122"/>
                          <a:ea typeface="SimSun" panose="02010600030101010101" pitchFamily="2" charset="-122"/>
                        </a:rPr>
                        <a:t>～</a:t>
                      </a:r>
                      <a:r>
                        <a:rPr lang="en-US" sz="1200" kern="100" dirty="0">
                          <a:effectLst/>
                          <a:latin typeface="SimSun" panose="02010600030101010101" pitchFamily="2" charset="-122"/>
                          <a:ea typeface="SimSun" panose="02010600030101010101" pitchFamily="2" charset="-122"/>
                        </a:rPr>
                        <a:t>  500</a:t>
                      </a:r>
                      <a:r>
                        <a:rPr lang="ja-JP" sz="1200" kern="100" dirty="0">
                          <a:effectLst/>
                          <a:latin typeface="SimSun" panose="02010600030101010101" pitchFamily="2" charset="-122"/>
                          <a:ea typeface="SimSun" panose="02010600030101010101" pitchFamily="2" charset="-122"/>
                        </a:rPr>
                        <a:t>人</a:t>
                      </a:r>
                      <a:r>
                        <a:rPr lang="en-US" sz="1200" kern="100" dirty="0">
                          <a:effectLst/>
                          <a:latin typeface="SimSun" panose="02010600030101010101" pitchFamily="2" charset="-122"/>
                          <a:ea typeface="SimSun" panose="02010600030101010101" pitchFamily="2" charset="-122"/>
                        </a:rPr>
                        <a:t>)</a:t>
                      </a:r>
                      <a:endParaRPr lang="ja-JP" sz="1200" kern="100" dirty="0">
                        <a:effectLst/>
                        <a:latin typeface="SimSun" panose="02010600030101010101" pitchFamily="2" charset="-122"/>
                        <a:ea typeface="SimSun" panose="02010600030101010101" pitchFamily="2" charset="-122"/>
                        <a:cs typeface="Times New Roman"/>
                      </a:endParaRPr>
                    </a:p>
                  </a:txBody>
                  <a:tcPr marL="68580" marR="68580" marT="0" marB="0" anchor="ctr"/>
                </a:tc>
              </a:tr>
              <a:tr h="483391">
                <a:tc vMerge="1">
                  <a:txBody>
                    <a:bodyPr/>
                    <a:lstStyle/>
                    <a:p>
                      <a:endParaRPr kumimoji="1" lang="ja-JP" altLang="en-US"/>
                    </a:p>
                  </a:txBody>
                  <a:tcPr/>
                </a:tc>
                <a:tc>
                  <a:txBody>
                    <a:bodyPr/>
                    <a:lstStyle/>
                    <a:p>
                      <a:pPr algn="just">
                        <a:lnSpc>
                          <a:spcPts val="1400"/>
                        </a:lnSpc>
                        <a:spcAft>
                          <a:spcPts val="0"/>
                        </a:spcAft>
                      </a:pPr>
                      <a:r>
                        <a:rPr lang="en-US" sz="1600" kern="100">
                          <a:effectLst/>
                          <a:latin typeface="HGP明朝E" pitchFamily="18" charset="-128"/>
                          <a:ea typeface="HGP明朝E" pitchFamily="18" charset="-128"/>
                        </a:rPr>
                        <a:t>15:00</a:t>
                      </a:r>
                      <a:r>
                        <a:rPr lang="ja-JP" sz="1600" kern="100">
                          <a:effectLst/>
                          <a:latin typeface="HGP明朝E" pitchFamily="18" charset="-128"/>
                          <a:ea typeface="HGP明朝E" pitchFamily="18" charset="-128"/>
                        </a:rPr>
                        <a:t>～</a:t>
                      </a:r>
                      <a:r>
                        <a:rPr lang="en-US" sz="1600" kern="100">
                          <a:effectLst/>
                          <a:latin typeface="HGP明朝E" pitchFamily="18" charset="-128"/>
                          <a:ea typeface="HGP明朝E" pitchFamily="18" charset="-128"/>
                        </a:rPr>
                        <a:t>16:30</a:t>
                      </a:r>
                      <a:endParaRPr lang="ja-JP" sz="1600" kern="100">
                        <a:effectLst/>
                        <a:latin typeface="HGP明朝E" pitchFamily="18" charset="-128"/>
                        <a:ea typeface="HGP明朝E" pitchFamily="18" charset="-128"/>
                        <a:cs typeface="Times New Roman"/>
                      </a:endParaRPr>
                    </a:p>
                  </a:txBody>
                  <a:tcPr marL="68580" marR="68580" marT="0" marB="0" anchor="ctr"/>
                </a:tc>
                <a:tc>
                  <a:txBody>
                    <a:bodyPr/>
                    <a:lstStyle/>
                    <a:p>
                      <a:pPr algn="just">
                        <a:lnSpc>
                          <a:spcPts val="1400"/>
                        </a:lnSpc>
                        <a:spcAft>
                          <a:spcPts val="0"/>
                        </a:spcAft>
                      </a:pPr>
                      <a:r>
                        <a:rPr lang="zh-CN" altLang="en-US" sz="1400" kern="100" dirty="0" smtClean="0">
                          <a:effectLst/>
                          <a:latin typeface="SimSun" panose="02010600030101010101" pitchFamily="2" charset="-122"/>
                          <a:ea typeface="SimSun" panose="02010600030101010101" pitchFamily="2" charset="-122"/>
                        </a:rPr>
                        <a:t>松本</a:t>
                      </a:r>
                      <a:r>
                        <a:rPr lang="ja-JP" sz="1400" kern="100" dirty="0" smtClean="0">
                          <a:effectLst/>
                          <a:latin typeface="SimSun" panose="02010600030101010101" pitchFamily="2" charset="-122"/>
                          <a:ea typeface="SimSun" panose="02010600030101010101" pitchFamily="2" charset="-122"/>
                        </a:rPr>
                        <a:t>市民</a:t>
                      </a:r>
                      <a:r>
                        <a:rPr lang="zh-CN" altLang="en-US" sz="1400" kern="100" dirty="0" smtClean="0">
                          <a:effectLst/>
                          <a:latin typeface="SimSun" panose="02010600030101010101" pitchFamily="2" charset="-122"/>
                          <a:ea typeface="SimSun" panose="02010600030101010101" pitchFamily="2" charset="-122"/>
                        </a:rPr>
                        <a:t>艺术馆</a:t>
                      </a:r>
                      <a:endParaRPr lang="ja-JP" sz="1400" kern="100" dirty="0">
                        <a:effectLst/>
                        <a:latin typeface="SimSun" panose="02010600030101010101" pitchFamily="2" charset="-122"/>
                        <a:ea typeface="SimSun" panose="02010600030101010101" pitchFamily="2" charset="-122"/>
                        <a:cs typeface="Times New Roman"/>
                      </a:endParaRPr>
                    </a:p>
                  </a:txBody>
                  <a:tcPr marL="68580" marR="68580" marT="0" marB="0" anchor="ctr"/>
                </a:tc>
                <a:tc>
                  <a:txBody>
                    <a:bodyPr/>
                    <a:lstStyle/>
                    <a:p>
                      <a:pPr algn="just">
                        <a:lnSpc>
                          <a:spcPts val="1400"/>
                        </a:lnSpc>
                        <a:spcAft>
                          <a:spcPts val="0"/>
                        </a:spcAft>
                      </a:pPr>
                      <a:r>
                        <a:rPr lang="zh-CN" altLang="en-US" sz="1400" kern="100" dirty="0" smtClean="0">
                          <a:effectLst/>
                          <a:latin typeface="SimSun" panose="02010600030101010101" pitchFamily="2" charset="-122"/>
                          <a:ea typeface="SimSun" panose="02010600030101010101" pitchFamily="2" charset="-122"/>
                        </a:rPr>
                        <a:t>庆</a:t>
                      </a:r>
                      <a:r>
                        <a:rPr lang="ja-JP" sz="1400" kern="100" dirty="0" smtClean="0">
                          <a:effectLst/>
                          <a:latin typeface="SimSun" panose="02010600030101010101" pitchFamily="2" charset="-122"/>
                          <a:ea typeface="SimSun" panose="02010600030101010101" pitchFamily="2" charset="-122"/>
                        </a:rPr>
                        <a:t>祝</a:t>
                      </a:r>
                      <a:r>
                        <a:rPr lang="zh-CN" altLang="en-US" sz="1400" kern="100" dirty="0" smtClean="0">
                          <a:effectLst/>
                          <a:latin typeface="SimSun" panose="02010600030101010101" pitchFamily="2" charset="-122"/>
                          <a:ea typeface="SimSun" panose="02010600030101010101" pitchFamily="2" charset="-122"/>
                        </a:rPr>
                        <a:t>仪式</a:t>
                      </a:r>
                      <a:endParaRPr lang="ja-JP" altLang="en-US" sz="1400" kern="100" dirty="0" smtClean="0">
                        <a:effectLst/>
                        <a:latin typeface="SimSun" panose="02010600030101010101" pitchFamily="2" charset="-122"/>
                        <a:ea typeface="SimSun" panose="02010600030101010101" pitchFamily="2" charset="-122"/>
                      </a:endParaRPr>
                    </a:p>
                    <a:p>
                      <a:pPr algn="just">
                        <a:lnSpc>
                          <a:spcPts val="1400"/>
                        </a:lnSpc>
                        <a:spcAft>
                          <a:spcPts val="0"/>
                        </a:spcAft>
                      </a:pPr>
                      <a:r>
                        <a:rPr lang="ja-JP" altLang="en-US" sz="1400" kern="100" dirty="0" smtClean="0">
                          <a:effectLst/>
                          <a:latin typeface="SimSun" panose="02010600030101010101" pitchFamily="2" charset="-122"/>
                          <a:ea typeface="SimSun" panose="02010600030101010101" pitchFamily="2" charset="-122"/>
                        </a:rPr>
                        <a:t>　</a:t>
                      </a:r>
                      <a:r>
                        <a:rPr lang="ja-JP" sz="1100" kern="100" dirty="0" smtClean="0">
                          <a:effectLst/>
                          <a:latin typeface="SimSun" panose="02010600030101010101" pitchFamily="2" charset="-122"/>
                          <a:ea typeface="SimSun" panose="02010600030101010101" pitchFamily="2" charset="-122"/>
                        </a:rPr>
                        <a:t>～</a:t>
                      </a:r>
                      <a:r>
                        <a:rPr lang="zh-CN" altLang="en-US" sz="1100" kern="100" dirty="0" smtClean="0">
                          <a:effectLst/>
                          <a:latin typeface="SimSun" panose="02010600030101010101" pitchFamily="2" charset="-122"/>
                          <a:ea typeface="SimSun" panose="02010600030101010101" pitchFamily="2" charset="-122"/>
                        </a:rPr>
                        <a:t>祝贺</a:t>
                      </a:r>
                      <a:r>
                        <a:rPr lang="ja-JP" sz="1100" kern="100" dirty="0" smtClean="0">
                          <a:effectLst/>
                          <a:latin typeface="SimSun" panose="02010600030101010101" pitchFamily="2" charset="-122"/>
                          <a:ea typeface="SimSun" panose="02010600030101010101" pitchFamily="2" charset="-122"/>
                        </a:rPr>
                        <a:t>山</a:t>
                      </a:r>
                      <a:r>
                        <a:rPr lang="zh-CN" altLang="en-US" sz="1100" kern="100" dirty="0" smtClean="0">
                          <a:effectLst/>
                          <a:latin typeface="SimSun" panose="02010600030101010101" pitchFamily="2" charset="-122"/>
                          <a:ea typeface="SimSun" panose="02010600030101010101" pitchFamily="2" charset="-122"/>
                        </a:rPr>
                        <a:t>之</a:t>
                      </a:r>
                      <a:r>
                        <a:rPr lang="ja-JP" sz="1100" kern="100" dirty="0" smtClean="0">
                          <a:effectLst/>
                          <a:latin typeface="SimSun" panose="02010600030101010101" pitchFamily="2" charset="-122"/>
                          <a:ea typeface="SimSun" panose="02010600030101010101" pitchFamily="2" charset="-122"/>
                        </a:rPr>
                        <a:t>日</a:t>
                      </a:r>
                      <a:r>
                        <a:rPr lang="zh-CN" altLang="en-US" sz="1100" kern="100" dirty="0" smtClean="0">
                          <a:effectLst/>
                          <a:latin typeface="SimSun" panose="02010600030101010101" pitchFamily="2" charset="-122"/>
                          <a:ea typeface="SimSun" panose="02010600030101010101" pitchFamily="2" charset="-122"/>
                        </a:rPr>
                        <a:t>的诞生及对</a:t>
                      </a:r>
                      <a:r>
                        <a:rPr lang="zh-CN" altLang="en-US" sz="1100" kern="100" dirty="0" smtClean="0">
                          <a:effectLst/>
                          <a:latin typeface="SimSun" panose="02010600030101010101" pitchFamily="2" charset="-122"/>
                          <a:ea typeface="SimSun" panose="02010600030101010101" pitchFamily="2" charset="-122"/>
                        </a:rPr>
                        <a:t>山的恩惠表示感谢</a:t>
                      </a:r>
                      <a:r>
                        <a:rPr lang="ja-JP" sz="1100" kern="100" dirty="0" smtClean="0">
                          <a:effectLst/>
                          <a:latin typeface="SimSun" panose="02010600030101010101" pitchFamily="2" charset="-122"/>
                          <a:ea typeface="SimSun" panose="02010600030101010101" pitchFamily="2" charset="-122"/>
                        </a:rPr>
                        <a:t>～</a:t>
                      </a:r>
                      <a:endParaRPr lang="ja-JP" sz="1100" kern="100" dirty="0">
                        <a:effectLst/>
                        <a:latin typeface="SimSun" panose="02010600030101010101" pitchFamily="2" charset="-122"/>
                        <a:ea typeface="SimSun" panose="02010600030101010101" pitchFamily="2" charset="-122"/>
                        <a:cs typeface="Times New Roman"/>
                      </a:endParaRPr>
                    </a:p>
                  </a:txBody>
                  <a:tcPr marL="68580" marR="68580" marT="0" marB="0" anchor="ctr"/>
                </a:tc>
                <a:tc>
                  <a:txBody>
                    <a:bodyPr/>
                    <a:lstStyle/>
                    <a:p>
                      <a:pPr algn="just">
                        <a:lnSpc>
                          <a:spcPts val="1400"/>
                        </a:lnSpc>
                        <a:spcAft>
                          <a:spcPts val="0"/>
                        </a:spcAft>
                      </a:pPr>
                      <a:r>
                        <a:rPr lang="ja-JP" sz="1200" kern="100" dirty="0" smtClean="0">
                          <a:effectLst/>
                          <a:latin typeface="SimSun" panose="02010600030101010101" pitchFamily="2" charset="-122"/>
                          <a:ea typeface="SimSun" panose="02010600030101010101" pitchFamily="2" charset="-122"/>
                        </a:rPr>
                        <a:t>招待者</a:t>
                      </a:r>
                      <a:r>
                        <a:rPr lang="zh-CN" altLang="en-US" sz="1200" kern="100" dirty="0" smtClean="0">
                          <a:effectLst/>
                          <a:latin typeface="SimSun" panose="02010600030101010101" pitchFamily="2" charset="-122"/>
                          <a:ea typeface="SimSun" panose="02010600030101010101" pitchFamily="2" charset="-122"/>
                        </a:rPr>
                        <a:t>、</a:t>
                      </a:r>
                      <a:r>
                        <a:rPr lang="ja-JP" sz="1200" kern="100" dirty="0" smtClean="0">
                          <a:effectLst/>
                          <a:latin typeface="SimSun" panose="02010600030101010101" pitchFamily="2" charset="-122"/>
                          <a:ea typeface="SimSun" panose="02010600030101010101" pitchFamily="2" charset="-122"/>
                        </a:rPr>
                        <a:t>公</a:t>
                      </a:r>
                      <a:r>
                        <a:rPr lang="zh-CN" altLang="en-US" sz="1200" kern="100" dirty="0" smtClean="0">
                          <a:effectLst/>
                          <a:latin typeface="SimSun" panose="02010600030101010101" pitchFamily="2" charset="-122"/>
                          <a:ea typeface="SimSun" panose="02010600030101010101" pitchFamily="2" charset="-122"/>
                        </a:rPr>
                        <a:t>开招募参加者</a:t>
                      </a:r>
                      <a:endParaRPr lang="ja-JP" sz="1200" kern="100" dirty="0">
                        <a:effectLst/>
                        <a:latin typeface="SimSun" panose="02010600030101010101" pitchFamily="2" charset="-122"/>
                        <a:ea typeface="SimSun" panose="02010600030101010101" pitchFamily="2" charset="-122"/>
                      </a:endParaRPr>
                    </a:p>
                    <a:p>
                      <a:pPr algn="just">
                        <a:lnSpc>
                          <a:spcPts val="1400"/>
                        </a:lnSpc>
                        <a:spcAft>
                          <a:spcPts val="0"/>
                        </a:spcAft>
                      </a:pPr>
                      <a:r>
                        <a:rPr lang="en-US" sz="1200" kern="100" dirty="0">
                          <a:effectLst/>
                          <a:latin typeface="SimSun" panose="02010600030101010101" pitchFamily="2" charset="-122"/>
                          <a:ea typeface="SimSun" panose="02010600030101010101" pitchFamily="2" charset="-122"/>
                        </a:rPr>
                        <a:t>(800</a:t>
                      </a:r>
                      <a:r>
                        <a:rPr lang="ja-JP" sz="1200" kern="100" dirty="0">
                          <a:effectLst/>
                          <a:latin typeface="SimSun" panose="02010600030101010101" pitchFamily="2" charset="-122"/>
                          <a:ea typeface="SimSun" panose="02010600030101010101" pitchFamily="2" charset="-122"/>
                        </a:rPr>
                        <a:t>～</a:t>
                      </a:r>
                      <a:r>
                        <a:rPr lang="en-US" sz="1200" kern="100" dirty="0">
                          <a:effectLst/>
                          <a:latin typeface="SimSun" panose="02010600030101010101" pitchFamily="2" charset="-122"/>
                          <a:ea typeface="SimSun" panose="02010600030101010101" pitchFamily="2" charset="-122"/>
                        </a:rPr>
                        <a:t>1,000</a:t>
                      </a:r>
                      <a:r>
                        <a:rPr lang="ja-JP" sz="1200" kern="100" dirty="0">
                          <a:effectLst/>
                          <a:latin typeface="SimSun" panose="02010600030101010101" pitchFamily="2" charset="-122"/>
                          <a:ea typeface="SimSun" panose="02010600030101010101" pitchFamily="2" charset="-122"/>
                        </a:rPr>
                        <a:t>人</a:t>
                      </a:r>
                      <a:r>
                        <a:rPr lang="en-US" sz="1200" kern="100" dirty="0">
                          <a:effectLst/>
                          <a:latin typeface="SimSun" panose="02010600030101010101" pitchFamily="2" charset="-122"/>
                          <a:ea typeface="SimSun" panose="02010600030101010101" pitchFamily="2" charset="-122"/>
                        </a:rPr>
                        <a:t>)</a:t>
                      </a:r>
                      <a:endParaRPr lang="ja-JP" sz="1200" kern="100" dirty="0">
                        <a:effectLst/>
                        <a:latin typeface="SimSun" panose="02010600030101010101" pitchFamily="2" charset="-122"/>
                        <a:ea typeface="SimSun" panose="02010600030101010101" pitchFamily="2" charset="-122"/>
                        <a:cs typeface="Times New Roman"/>
                      </a:endParaRPr>
                    </a:p>
                  </a:txBody>
                  <a:tcPr marL="68580" marR="68580" marT="0" marB="0" anchor="ctr"/>
                </a:tc>
              </a:tr>
              <a:tr h="438313">
                <a:tc gridSpan="2">
                  <a:txBody>
                    <a:bodyPr/>
                    <a:lstStyle/>
                    <a:p>
                      <a:pPr algn="ctr">
                        <a:lnSpc>
                          <a:spcPts val="1400"/>
                        </a:lnSpc>
                        <a:spcAft>
                          <a:spcPts val="0"/>
                        </a:spcAft>
                      </a:pPr>
                      <a:r>
                        <a:rPr lang="ja-JP" sz="1600" kern="100" dirty="0" smtClean="0">
                          <a:effectLst/>
                          <a:latin typeface="SimSun" panose="02010600030101010101" pitchFamily="2" charset="-122"/>
                          <a:ea typeface="SimSun" panose="02010600030101010101" pitchFamily="2" charset="-122"/>
                        </a:rPr>
                        <a:t>大会期</a:t>
                      </a:r>
                      <a:r>
                        <a:rPr lang="zh-CN" altLang="en-US" sz="1600" kern="100" dirty="0" smtClean="0">
                          <a:effectLst/>
                          <a:latin typeface="SimSun" panose="02010600030101010101" pitchFamily="2" charset="-122"/>
                          <a:ea typeface="SimSun" panose="02010600030101010101" pitchFamily="2" charset="-122"/>
                        </a:rPr>
                        <a:t>间</a:t>
                      </a:r>
                      <a:r>
                        <a:rPr lang="en-US" sz="1600" kern="100" dirty="0" smtClean="0">
                          <a:effectLst/>
                          <a:latin typeface="SimSun" panose="02010600030101010101" pitchFamily="2" charset="-122"/>
                          <a:ea typeface="SimSun" panose="02010600030101010101" pitchFamily="2" charset="-122"/>
                        </a:rPr>
                        <a:t>(</a:t>
                      </a:r>
                      <a:r>
                        <a:rPr lang="zh-CN" altLang="en-US" sz="1600" kern="100" dirty="0" smtClean="0">
                          <a:effectLst/>
                          <a:latin typeface="SimSun" panose="02010600030101010101" pitchFamily="2" charset="-122"/>
                          <a:ea typeface="SimSun" panose="02010600030101010101" pitchFamily="2" charset="-122"/>
                        </a:rPr>
                        <a:t>整</a:t>
                      </a:r>
                      <a:r>
                        <a:rPr lang="ja-JP" sz="1600" kern="100" dirty="0" smtClean="0">
                          <a:effectLst/>
                          <a:latin typeface="SimSun" panose="02010600030101010101" pitchFamily="2" charset="-122"/>
                          <a:ea typeface="SimSun" panose="02010600030101010101" pitchFamily="2" charset="-122"/>
                        </a:rPr>
                        <a:t>日</a:t>
                      </a:r>
                      <a:r>
                        <a:rPr lang="en-US" sz="1600" kern="100" dirty="0">
                          <a:effectLst/>
                          <a:latin typeface="HGP明朝E" pitchFamily="18" charset="-128"/>
                          <a:ea typeface="HGP明朝E" pitchFamily="18" charset="-128"/>
                        </a:rPr>
                        <a:t>)</a:t>
                      </a:r>
                      <a:endParaRPr lang="ja-JP" sz="1600" kern="100" dirty="0">
                        <a:effectLst/>
                        <a:latin typeface="HGP明朝E" pitchFamily="18" charset="-128"/>
                        <a:ea typeface="HGP明朝E" pitchFamily="18" charset="-128"/>
                        <a:cs typeface="Times New Roman"/>
                      </a:endParaRPr>
                    </a:p>
                  </a:txBody>
                  <a:tcPr marL="68580" marR="68580" marT="0" marB="0" anchor="ctr"/>
                </a:tc>
                <a:tc hMerge="1">
                  <a:txBody>
                    <a:bodyPr/>
                    <a:lstStyle/>
                    <a:p>
                      <a:endParaRPr kumimoji="1" lang="ja-JP" altLang="en-US"/>
                    </a:p>
                  </a:txBody>
                  <a:tcPr/>
                </a:tc>
                <a:tc>
                  <a:txBody>
                    <a:bodyPr/>
                    <a:lstStyle/>
                    <a:p>
                      <a:pPr algn="just">
                        <a:lnSpc>
                          <a:spcPts val="1400"/>
                        </a:lnSpc>
                        <a:spcAft>
                          <a:spcPts val="0"/>
                        </a:spcAft>
                      </a:pPr>
                      <a:r>
                        <a:rPr lang="ja-JP" sz="1400" kern="100" dirty="0" smtClean="0">
                          <a:effectLst/>
                          <a:latin typeface="SimSun" panose="02010600030101010101" pitchFamily="2" charset="-122"/>
                          <a:ea typeface="SimSun" panose="02010600030101010101" pitchFamily="2" charset="-122"/>
                        </a:rPr>
                        <a:t>松本市</a:t>
                      </a:r>
                      <a:r>
                        <a:rPr lang="zh-CN" altLang="en-US" sz="1400" kern="100" dirty="0" smtClean="0">
                          <a:effectLst/>
                          <a:latin typeface="SimSun" panose="02010600030101010101" pitchFamily="2" charset="-122"/>
                          <a:ea typeface="SimSun" panose="02010600030101010101" pitchFamily="2" charset="-122"/>
                        </a:rPr>
                        <a:t>内街道</a:t>
                      </a:r>
                      <a:r>
                        <a:rPr lang="ja-JP" sz="1400" kern="100" dirty="0" smtClean="0">
                          <a:effectLst/>
                          <a:latin typeface="SimSun" panose="02010600030101010101" pitchFamily="2" charset="-122"/>
                          <a:ea typeface="SimSun" panose="02010600030101010101" pitchFamily="2" charset="-122"/>
                        </a:rPr>
                        <a:t>及上</a:t>
                      </a:r>
                      <a:r>
                        <a:rPr lang="ja-JP" sz="1400" kern="100" dirty="0">
                          <a:effectLst/>
                          <a:latin typeface="SimSun" panose="02010600030101010101" pitchFamily="2" charset="-122"/>
                          <a:ea typeface="SimSun" panose="02010600030101010101" pitchFamily="2" charset="-122"/>
                        </a:rPr>
                        <a:t>高地</a:t>
                      </a:r>
                      <a:endParaRPr lang="ja-JP" sz="1400" kern="100" dirty="0">
                        <a:effectLst/>
                        <a:latin typeface="SimSun" panose="02010600030101010101" pitchFamily="2" charset="-122"/>
                        <a:ea typeface="SimSun" panose="02010600030101010101" pitchFamily="2" charset="-122"/>
                        <a:cs typeface="Times New Roman"/>
                      </a:endParaRPr>
                    </a:p>
                  </a:txBody>
                  <a:tcPr marL="68580" marR="68580" marT="0" marB="0" anchor="ctr"/>
                </a:tc>
                <a:tc>
                  <a:txBody>
                    <a:bodyPr/>
                    <a:lstStyle/>
                    <a:p>
                      <a:pPr algn="just">
                        <a:lnSpc>
                          <a:spcPts val="1400"/>
                        </a:lnSpc>
                        <a:spcAft>
                          <a:spcPts val="0"/>
                        </a:spcAft>
                      </a:pPr>
                      <a:r>
                        <a:rPr lang="zh-CN" altLang="en-US" sz="1400" kern="100" dirty="0" smtClean="0">
                          <a:effectLst/>
                          <a:latin typeface="SimSun" panose="02010600030101010101" pitchFamily="2" charset="-122"/>
                          <a:ea typeface="SimSun" panose="02010600030101010101" pitchFamily="2" charset="-122"/>
                        </a:rPr>
                        <a:t>纪</a:t>
                      </a:r>
                      <a:r>
                        <a:rPr lang="ja-JP" sz="1400" kern="100" dirty="0" smtClean="0">
                          <a:effectLst/>
                          <a:latin typeface="SimSun" panose="02010600030101010101" pitchFamily="2" charset="-122"/>
                          <a:ea typeface="SimSun" panose="02010600030101010101" pitchFamily="2" charset="-122"/>
                        </a:rPr>
                        <a:t>念</a:t>
                      </a:r>
                      <a:r>
                        <a:rPr lang="zh-CN" altLang="en-US" sz="1400" kern="100" dirty="0" smtClean="0">
                          <a:effectLst/>
                          <a:latin typeface="SimSun" panose="02010600030101010101" pitchFamily="2" charset="-122"/>
                          <a:ea typeface="SimSun" panose="02010600030101010101" pitchFamily="2" charset="-122"/>
                        </a:rPr>
                        <a:t>活动</a:t>
                      </a:r>
                      <a:r>
                        <a:rPr lang="en-US" sz="1200" kern="100" dirty="0" smtClean="0">
                          <a:effectLst/>
                          <a:latin typeface="SimSun" panose="02010600030101010101" pitchFamily="2" charset="-122"/>
                          <a:ea typeface="SimSun" panose="02010600030101010101" pitchFamily="2" charset="-122"/>
                        </a:rPr>
                        <a:t>(</a:t>
                      </a:r>
                      <a:r>
                        <a:rPr lang="ja-JP" sz="1200" kern="100" dirty="0" smtClean="0">
                          <a:effectLst/>
                          <a:latin typeface="SimSun" panose="02010600030101010101" pitchFamily="2" charset="-122"/>
                          <a:ea typeface="SimSun" panose="02010600030101010101" pitchFamily="2" charset="-122"/>
                        </a:rPr>
                        <a:t>音</a:t>
                      </a:r>
                      <a:r>
                        <a:rPr lang="zh-CN" altLang="en-US" sz="1200" kern="100" dirty="0" smtClean="0">
                          <a:effectLst/>
                          <a:latin typeface="SimSun" panose="02010600030101010101" pitchFamily="2" charset="-122"/>
                          <a:ea typeface="SimSun" panose="02010600030101010101" pitchFamily="2" charset="-122"/>
                        </a:rPr>
                        <a:t>乐、讲</a:t>
                      </a:r>
                      <a:r>
                        <a:rPr lang="ja-JP" sz="1200" kern="100" dirty="0" smtClean="0">
                          <a:effectLst/>
                          <a:latin typeface="SimSun" panose="02010600030101010101" pitchFamily="2" charset="-122"/>
                          <a:ea typeface="SimSun" panose="02010600030101010101" pitchFamily="2" charset="-122"/>
                        </a:rPr>
                        <a:t>演</a:t>
                      </a:r>
                      <a:r>
                        <a:rPr lang="zh-CN" altLang="en-US" sz="1200" kern="100" dirty="0" smtClean="0">
                          <a:effectLst/>
                          <a:latin typeface="SimSun" panose="02010600030101010101" pitchFamily="2" charset="-122"/>
                          <a:ea typeface="SimSun" panose="02010600030101010101" pitchFamily="2" charset="-122"/>
                        </a:rPr>
                        <a:t>、展览</a:t>
                      </a:r>
                      <a:r>
                        <a:rPr lang="ja-JP" sz="1200" kern="100" dirty="0" smtClean="0">
                          <a:effectLst/>
                          <a:latin typeface="SimSun" panose="02010600030101010101" pitchFamily="2" charset="-122"/>
                          <a:ea typeface="SimSun" panose="02010600030101010101" pitchFamily="2" charset="-122"/>
                        </a:rPr>
                        <a:t>等</a:t>
                      </a:r>
                      <a:r>
                        <a:rPr lang="en-US" sz="1200" kern="100" dirty="0">
                          <a:effectLst/>
                          <a:latin typeface="SimSun" panose="02010600030101010101" pitchFamily="2" charset="-122"/>
                          <a:ea typeface="SimSun" panose="02010600030101010101" pitchFamily="2" charset="-122"/>
                        </a:rPr>
                        <a:t>)</a:t>
                      </a:r>
                      <a:endParaRPr lang="ja-JP" sz="1200" kern="100" dirty="0">
                        <a:effectLst/>
                        <a:latin typeface="SimSun" panose="02010600030101010101" pitchFamily="2" charset="-122"/>
                        <a:ea typeface="SimSun" panose="02010600030101010101" pitchFamily="2" charset="-122"/>
                        <a:cs typeface="Times New Roman"/>
                      </a:endParaRPr>
                    </a:p>
                  </a:txBody>
                  <a:tcPr marL="68580" marR="68580" marT="0" marB="0" anchor="ctr"/>
                </a:tc>
                <a:tc>
                  <a:txBody>
                    <a:bodyPr/>
                    <a:lstStyle/>
                    <a:p>
                      <a:pPr algn="just">
                        <a:lnSpc>
                          <a:spcPts val="1400"/>
                        </a:lnSpc>
                        <a:spcAft>
                          <a:spcPts val="0"/>
                        </a:spcAft>
                      </a:pPr>
                      <a:r>
                        <a:rPr lang="zh-CN" altLang="en-US" sz="1200" kern="100" dirty="0" smtClean="0">
                          <a:effectLst/>
                          <a:latin typeface="SimSun" panose="02010600030101010101" pitchFamily="2" charset="-122"/>
                          <a:ea typeface="SimSun" panose="02010600030101010101" pitchFamily="2" charset="-122"/>
                          <a:cs typeface="+mn-cs"/>
                        </a:rPr>
                        <a:t>对外开放</a:t>
                      </a:r>
                      <a:endParaRPr lang="ja-JP" sz="1200" kern="100" dirty="0">
                        <a:effectLst/>
                        <a:latin typeface="SimSun" panose="02010600030101010101" pitchFamily="2" charset="-122"/>
                        <a:ea typeface="SimSun" panose="02010600030101010101" pitchFamily="2" charset="-122"/>
                        <a:cs typeface="Times New Roman"/>
                      </a:endParaRPr>
                    </a:p>
                  </a:txBody>
                  <a:tcPr marL="68580" marR="68580" marT="0" marB="0" anchor="ct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215478265"/>
              </p:ext>
            </p:extLst>
          </p:nvPr>
        </p:nvGraphicFramePr>
        <p:xfrm>
          <a:off x="412304" y="3284984"/>
          <a:ext cx="8336159" cy="3301320"/>
        </p:xfrm>
        <a:graphic>
          <a:graphicData uri="http://schemas.openxmlformats.org/drawingml/2006/table">
            <a:tbl>
              <a:tblPr>
                <a:tableStyleId>{5C22544A-7EE6-4342-B048-85BDC9FD1C3A}</a:tableStyleId>
              </a:tblPr>
              <a:tblGrid>
                <a:gridCol w="44149"/>
                <a:gridCol w="1483335"/>
                <a:gridCol w="2704220"/>
                <a:gridCol w="1080120"/>
                <a:gridCol w="3024335"/>
              </a:tblGrid>
              <a:tr h="432048">
                <a:tc gridSpan="3">
                  <a:txBody>
                    <a:bodyPr/>
                    <a:lstStyle/>
                    <a:p>
                      <a:pPr algn="l" fontAlgn="ctr"/>
                      <a:r>
                        <a:rPr lang="ja-JP" altLang="en-US" sz="1800" u="none" strike="noStrike" dirty="0" smtClean="0">
                          <a:solidFill>
                            <a:schemeClr val="accent5">
                              <a:lumMod val="5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a:t>
                      </a:r>
                      <a:r>
                        <a:rPr lang="zh-CN" altLang="en-US" sz="2400" u="none" strike="noStrike" dirty="0" smtClean="0">
                          <a:solidFill>
                            <a:schemeClr val="accent5">
                              <a:lumMod val="5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纪</a:t>
                      </a:r>
                      <a:r>
                        <a:rPr lang="ja-JP" altLang="en-US" sz="2400" u="none" strike="noStrike" dirty="0" smtClean="0">
                          <a:solidFill>
                            <a:schemeClr val="accent5">
                              <a:lumMod val="5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念</a:t>
                      </a:r>
                      <a:r>
                        <a:rPr lang="zh-CN" altLang="en-US" sz="2400" u="none" strike="noStrike" dirty="0" smtClean="0">
                          <a:solidFill>
                            <a:schemeClr val="accent5">
                              <a:lumMod val="5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仪</a:t>
                      </a:r>
                      <a:r>
                        <a:rPr lang="ja-JP" altLang="en-US" sz="2400" u="none" strike="noStrike" dirty="0" smtClean="0">
                          <a:solidFill>
                            <a:schemeClr val="accent5">
                              <a:lumMod val="5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式</a:t>
                      </a:r>
                      <a:r>
                        <a:rPr lang="ja-JP" altLang="en-US" sz="1800" u="none" strike="noStrike" dirty="0" smtClean="0">
                          <a:solidFill>
                            <a:schemeClr val="tx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草</a:t>
                      </a:r>
                      <a:r>
                        <a:rPr lang="ja-JP" altLang="en-US" sz="1800" u="none" strike="noStrike" dirty="0" smtClean="0">
                          <a:effectLst/>
                          <a:latin typeface="SimSun" panose="02010600030101010101" pitchFamily="2" charset="-122"/>
                          <a:ea typeface="SimSun" panose="02010600030101010101" pitchFamily="2" charset="-122"/>
                        </a:rPr>
                        <a:t>案</a:t>
                      </a:r>
                      <a:r>
                        <a:rPr lang="ja-JP" altLang="en-US" sz="1400" u="none" strike="noStrike" dirty="0" smtClean="0">
                          <a:effectLst/>
                          <a:latin typeface="SimSun" panose="02010600030101010101" pitchFamily="2" charset="-122"/>
                          <a:ea typeface="SimSun" panose="02010600030101010101" pitchFamily="2" charset="-122"/>
                        </a:rPr>
                        <a:t>（</a:t>
                      </a:r>
                      <a:r>
                        <a:rPr lang="zh-CN" altLang="en-US" sz="1400" u="none" strike="noStrike" dirty="0" smtClean="0">
                          <a:effectLst/>
                          <a:latin typeface="SimSun" panose="02010600030101010101" pitchFamily="2" charset="-122"/>
                          <a:ea typeface="SimSun" panose="02010600030101010101" pitchFamily="2" charset="-122"/>
                        </a:rPr>
                        <a:t>地点</a:t>
                      </a:r>
                      <a:r>
                        <a:rPr lang="ja-JP" altLang="en-US" sz="1400" u="none" strike="noStrike" dirty="0" smtClean="0">
                          <a:effectLst/>
                          <a:latin typeface="SimSun" panose="02010600030101010101" pitchFamily="2" charset="-122"/>
                          <a:ea typeface="SimSun" panose="02010600030101010101" pitchFamily="2" charset="-122"/>
                        </a:rPr>
                        <a:t>：上高地</a:t>
                      </a:r>
                      <a:r>
                        <a:rPr lang="zh-CN" altLang="en-US" sz="1400" u="none" strike="noStrike" dirty="0" smtClean="0">
                          <a:effectLst/>
                          <a:latin typeface="SimSun" panose="02010600030101010101" pitchFamily="2" charset="-122"/>
                          <a:ea typeface="SimSun" panose="02010600030101010101" pitchFamily="2" charset="-122"/>
                        </a:rPr>
                        <a:t>巴士总站</a:t>
                      </a:r>
                      <a:r>
                        <a:rPr lang="ja-JP" altLang="en-US" sz="1400" u="none" strike="noStrike" dirty="0" smtClean="0">
                          <a:effectLst/>
                          <a:latin typeface="SimSun" panose="02010600030101010101" pitchFamily="2" charset="-122"/>
                          <a:ea typeface="SimSun" panose="02010600030101010101" pitchFamily="2" charset="-122"/>
                        </a:rPr>
                        <a:t>）　</a:t>
                      </a:r>
                      <a:endParaRPr lang="ja-JP" altLang="en-US" sz="1400" b="0" i="0" u="none" strike="noStrike" dirty="0">
                        <a:solidFill>
                          <a:srgbClr val="000000"/>
                        </a:solidFill>
                        <a:effectLst/>
                        <a:latin typeface="SimSun" panose="02010600030101010101" pitchFamily="2" charset="-122"/>
                        <a:ea typeface="SimSun" panose="02010600030101010101" pitchFamily="2" charset="-122"/>
                      </a:endParaRPr>
                    </a:p>
                  </a:txBody>
                  <a:tcPr marL="8155" marR="8155" marT="8155" marB="0" anchor="ctr">
                    <a:lnR w="57150" cap="flat" cmpd="sng" algn="ctr">
                      <a:solidFill>
                        <a:schemeClr val="bg1"/>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2400" u="none" strike="noStrike" dirty="0" smtClean="0">
                          <a:solidFill>
                            <a:schemeClr val="accent5">
                              <a:lumMod val="5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庆</a:t>
                      </a:r>
                      <a:r>
                        <a:rPr lang="ja-JP" altLang="en-US" sz="2400" u="none" strike="noStrike" dirty="0" smtClean="0">
                          <a:solidFill>
                            <a:schemeClr val="accent5">
                              <a:lumMod val="5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祝</a:t>
                      </a:r>
                      <a:r>
                        <a:rPr lang="zh-CN" altLang="en-US" sz="2400" u="none" strike="noStrike" dirty="0" smtClean="0">
                          <a:solidFill>
                            <a:schemeClr val="accent5">
                              <a:lumMod val="5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仪</a:t>
                      </a:r>
                      <a:r>
                        <a:rPr lang="ja-JP" altLang="en-US" sz="2400" u="none" strike="noStrike" dirty="0" smtClean="0">
                          <a:solidFill>
                            <a:schemeClr val="accent5">
                              <a:lumMod val="5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式</a:t>
                      </a:r>
                      <a:r>
                        <a:rPr lang="zh-CN" altLang="en-US" sz="1800" u="none" strike="noStrike" dirty="0" smtClean="0">
                          <a:solidFill>
                            <a:schemeClr val="tx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草</a:t>
                      </a:r>
                      <a:r>
                        <a:rPr lang="ja-JP" altLang="en-US" sz="1800" u="none" strike="noStrike" dirty="0" smtClean="0">
                          <a:effectLst/>
                          <a:latin typeface="SimSun" panose="02010600030101010101" pitchFamily="2" charset="-122"/>
                          <a:ea typeface="SimSun" panose="02010600030101010101" pitchFamily="2" charset="-122"/>
                        </a:rPr>
                        <a:t>案　</a:t>
                      </a:r>
                      <a:r>
                        <a:rPr lang="ja-JP" altLang="en-US" sz="1400" u="none" strike="noStrike" dirty="0" smtClean="0">
                          <a:effectLst/>
                          <a:latin typeface="SimSun" panose="02010600030101010101" pitchFamily="2" charset="-122"/>
                          <a:ea typeface="SimSun" panose="02010600030101010101" pitchFamily="2" charset="-122"/>
                        </a:rPr>
                        <a:t>（</a:t>
                      </a:r>
                      <a:r>
                        <a:rPr lang="zh-CN" altLang="en-US" sz="1400" u="none" strike="noStrike" dirty="0" smtClean="0">
                          <a:effectLst/>
                          <a:latin typeface="SimSun" panose="02010600030101010101" pitchFamily="2" charset="-122"/>
                          <a:ea typeface="SimSun" panose="02010600030101010101" pitchFamily="2" charset="-122"/>
                        </a:rPr>
                        <a:t>地点</a:t>
                      </a:r>
                      <a:r>
                        <a:rPr lang="ja-JP" altLang="en-US" sz="1400" u="none" strike="noStrike" dirty="0" smtClean="0">
                          <a:effectLst/>
                          <a:latin typeface="SimSun" panose="02010600030101010101" pitchFamily="2" charset="-122"/>
                          <a:ea typeface="SimSun" panose="02010600030101010101" pitchFamily="2" charset="-122"/>
                        </a:rPr>
                        <a:t>：</a:t>
                      </a:r>
                      <a:r>
                        <a:rPr lang="zh-CN" altLang="en-US" sz="1400" u="none" strike="noStrike" dirty="0" smtClean="0">
                          <a:effectLst/>
                          <a:latin typeface="SimSun" panose="02010600030101010101" pitchFamily="2" charset="-122"/>
                          <a:ea typeface="SimSun" panose="02010600030101010101" pitchFamily="2" charset="-122"/>
                        </a:rPr>
                        <a:t>松本</a:t>
                      </a:r>
                      <a:r>
                        <a:rPr lang="ja-JP" altLang="en-US" sz="1400" u="none" strike="noStrike" dirty="0" smtClean="0">
                          <a:effectLst/>
                          <a:latin typeface="SimSun" panose="02010600030101010101" pitchFamily="2" charset="-122"/>
                          <a:ea typeface="SimSun" panose="02010600030101010101" pitchFamily="2" charset="-122"/>
                        </a:rPr>
                        <a:t>市民</a:t>
                      </a:r>
                      <a:r>
                        <a:rPr lang="zh-CN" altLang="en-US" sz="1400" u="none" strike="noStrike" dirty="0" smtClean="0">
                          <a:effectLst/>
                          <a:latin typeface="SimSun" panose="02010600030101010101" pitchFamily="2" charset="-122"/>
                          <a:ea typeface="SimSun" panose="02010600030101010101" pitchFamily="2" charset="-122"/>
                        </a:rPr>
                        <a:t>艺术馆</a:t>
                      </a:r>
                      <a:r>
                        <a:rPr lang="ja-JP" altLang="en-US" sz="1400" u="none" strike="noStrike" dirty="0" smtClean="0">
                          <a:effectLst/>
                          <a:latin typeface="SimSun" panose="02010600030101010101" pitchFamily="2" charset="-122"/>
                          <a:ea typeface="SimSun" panose="02010600030101010101" pitchFamily="2" charset="-122"/>
                        </a:rPr>
                        <a:t>）　</a:t>
                      </a:r>
                      <a:endParaRPr lang="ja-JP" altLang="en-US" sz="1400" b="0" i="0" u="none" strike="noStrike" dirty="0">
                        <a:solidFill>
                          <a:srgbClr val="000000"/>
                        </a:solidFill>
                        <a:effectLst/>
                        <a:latin typeface="SimSun" panose="02010600030101010101" pitchFamily="2" charset="-122"/>
                        <a:ea typeface="SimSun" panose="02010600030101010101" pitchFamily="2" charset="-122"/>
                      </a:endParaRPr>
                    </a:p>
                  </a:txBody>
                  <a:tcPr marL="8155" marR="8155" marT="8155" marB="0" anchor="ctr">
                    <a:lnL w="57150" cap="flat" cmpd="sng" algn="ctr">
                      <a:solidFill>
                        <a:schemeClr val="bg1"/>
                      </a:solidFill>
                      <a:prstDash val="solid"/>
                      <a:round/>
                      <a:headEnd type="none" w="med" len="med"/>
                      <a:tailEnd type="none" w="med" len="med"/>
                    </a:lnL>
                  </a:tcPr>
                </a:tc>
                <a:tc hMerge="1">
                  <a:txBody>
                    <a:bodyPr/>
                    <a:lstStyle/>
                    <a:p>
                      <a:endParaRPr kumimoji="1" lang="ja-JP" altLang="en-US"/>
                    </a:p>
                  </a:txBody>
                  <a:tcPr/>
                </a:tc>
              </a:tr>
              <a:tr h="458805">
                <a:tc>
                  <a:txBody>
                    <a:bodyPr/>
                    <a:lstStyle/>
                    <a:p>
                      <a:pPr algn="l" fontAlgn="ctr"/>
                      <a:r>
                        <a:rPr lang="ja-JP" altLang="en-US" sz="1400" b="0" i="0" u="none" strike="noStrike" dirty="0" smtClean="0">
                          <a:solidFill>
                            <a:srgbClr val="000000"/>
                          </a:solidFill>
                          <a:effectLst/>
                          <a:latin typeface="ＭＳ 明朝"/>
                        </a:rPr>
                        <a:t>　</a:t>
                      </a:r>
                      <a:endParaRPr lang="ja-JP" altLang="en-US" sz="1400" b="0" i="0" u="none" strike="noStrike" dirty="0">
                        <a:solidFill>
                          <a:srgbClr val="000000"/>
                        </a:solidFill>
                        <a:effectLst/>
                        <a:latin typeface="ＭＳ 明朝"/>
                      </a:endParaRPr>
                    </a:p>
                  </a:txBody>
                  <a:tcPr marL="8155" marR="8155" marT="8155" marB="0" anchor="ctr"/>
                </a:tc>
                <a:tc gridSpan="2">
                  <a:txBody>
                    <a:bodyPr/>
                    <a:lstStyle/>
                    <a:p>
                      <a:pPr algn="l" fontAlgn="ctr"/>
                      <a:r>
                        <a:rPr lang="ja-JP" altLang="en-US" sz="1400" u="none" strike="noStrike" dirty="0" smtClean="0">
                          <a:solidFill>
                            <a:srgbClr val="FF99CC"/>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ja-JP" altLang="en-US" sz="1400" u="none" strike="noStrike" dirty="0" smtClean="0">
                          <a:solidFill>
                            <a:srgbClr val="FF99CC"/>
                          </a:solidFill>
                          <a:effectLst/>
                          <a:latin typeface="SimSun" panose="02010600030101010101" pitchFamily="2" charset="-122"/>
                          <a:ea typeface="SimSun" panose="02010600030101010101" pitchFamily="2" charset="-122"/>
                        </a:rPr>
                        <a:t> </a:t>
                      </a:r>
                      <a:r>
                        <a:rPr lang="zh-CN" altLang="en-US" sz="1400" u="none" strike="noStrike" dirty="0" smtClean="0">
                          <a:effectLst/>
                          <a:latin typeface="SimSun" panose="02010600030101010101" pitchFamily="2" charset="-122"/>
                          <a:ea typeface="SimSun" panose="02010600030101010101" pitchFamily="2" charset="-122"/>
                        </a:rPr>
                        <a:t>与山亲近机会的创造</a:t>
                      </a:r>
                      <a:r>
                        <a:rPr lang="ja-JP" altLang="en-US" sz="1400" u="none" strike="noStrike" dirty="0" smtClean="0">
                          <a:solidFill>
                            <a:srgbClr val="FF99CC"/>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ja-JP" altLang="en-US" sz="1400" u="none" strike="noStrike" dirty="0" smtClean="0">
                          <a:effectLst/>
                          <a:latin typeface="SimSun" panose="02010600030101010101" pitchFamily="2" charset="-122"/>
                          <a:ea typeface="SimSun" panose="02010600030101010101" pitchFamily="2" charset="-122"/>
                        </a:rPr>
                        <a:t> </a:t>
                      </a:r>
                      <a:r>
                        <a:rPr lang="zh-CN" altLang="en-US" sz="1400" u="none" strike="noStrike" dirty="0" smtClean="0">
                          <a:effectLst/>
                          <a:latin typeface="SimSun" panose="02010600030101010101" pitchFamily="2" charset="-122"/>
                          <a:ea typeface="SimSun" panose="02010600030101010101" pitchFamily="2" charset="-122"/>
                        </a:rPr>
                        <a:t>定出“</a:t>
                      </a:r>
                      <a:r>
                        <a:rPr lang="ja-JP" altLang="en-US" sz="1400" u="none" strike="noStrike" dirty="0" smtClean="0">
                          <a:effectLst/>
                          <a:latin typeface="SimSun" panose="02010600030101010101" pitchFamily="2" charset="-122"/>
                          <a:ea typeface="SimSun" panose="02010600030101010101" pitchFamily="2" charset="-122"/>
                        </a:rPr>
                        <a:t>山</a:t>
                      </a:r>
                      <a:r>
                        <a:rPr lang="zh-CN" altLang="en-US" sz="1400" u="none" strike="noStrike" dirty="0" smtClean="0">
                          <a:effectLst/>
                          <a:latin typeface="SimSun" panose="02010600030101010101" pitchFamily="2" charset="-122"/>
                          <a:ea typeface="SimSun" panose="02010600030101010101" pitchFamily="2" charset="-122"/>
                        </a:rPr>
                        <a:t>之</a:t>
                      </a:r>
                      <a:r>
                        <a:rPr lang="ja-JP" altLang="en-US" sz="1400" u="none" strike="noStrike" dirty="0" smtClean="0">
                          <a:effectLst/>
                          <a:latin typeface="SimSun" panose="02010600030101010101" pitchFamily="2" charset="-122"/>
                          <a:ea typeface="SimSun" panose="02010600030101010101" pitchFamily="2" charset="-122"/>
                        </a:rPr>
                        <a:t>日</a:t>
                      </a:r>
                      <a:r>
                        <a:rPr lang="zh-CN" altLang="en-US" sz="1400" u="none" strike="noStrike" dirty="0" smtClean="0">
                          <a:effectLst/>
                          <a:latin typeface="SimSun" panose="02010600030101010101" pitchFamily="2" charset="-122"/>
                          <a:ea typeface="SimSun" panose="02010600030101010101" pitchFamily="2" charset="-122"/>
                        </a:rPr>
                        <a:t>”的意义及</a:t>
                      </a:r>
                      <a:endParaRPr lang="ja-JP" altLang="en-US" sz="1400" u="none" strike="noStrike" dirty="0" smtClean="0">
                        <a:effectLst/>
                        <a:latin typeface="SimSun" panose="02010600030101010101" pitchFamily="2" charset="-122"/>
                        <a:ea typeface="SimSun" panose="02010600030101010101" pitchFamily="2" charset="-122"/>
                      </a:endParaRPr>
                    </a:p>
                    <a:p>
                      <a:pPr algn="l" fontAlgn="ctr"/>
                      <a:r>
                        <a:rPr lang="zh-CN" altLang="en-US" sz="1400" u="none" strike="noStrike" dirty="0" smtClean="0">
                          <a:effectLst/>
                          <a:latin typeface="SimSun" panose="02010600030101010101" pitchFamily="2" charset="-122"/>
                          <a:ea typeface="SimSun" panose="02010600030101010101" pitchFamily="2" charset="-122"/>
                        </a:rPr>
                        <a:t>向世界宣传“</a:t>
                      </a:r>
                      <a:r>
                        <a:rPr lang="ja-JP" altLang="en-US" sz="1400" u="none" strike="noStrike" dirty="0" smtClean="0">
                          <a:effectLst/>
                          <a:latin typeface="SimSun" panose="02010600030101010101" pitchFamily="2" charset="-122"/>
                          <a:ea typeface="SimSun" panose="02010600030101010101" pitchFamily="2" charset="-122"/>
                        </a:rPr>
                        <a:t>山</a:t>
                      </a:r>
                      <a:r>
                        <a:rPr lang="zh-CN" altLang="en-US" sz="1400" u="none" strike="noStrike" dirty="0" smtClean="0">
                          <a:effectLst/>
                          <a:latin typeface="SimSun" panose="02010600030101010101" pitchFamily="2" charset="-122"/>
                          <a:ea typeface="SimSun" panose="02010600030101010101" pitchFamily="2" charset="-122"/>
                        </a:rPr>
                        <a:t>”的</a:t>
                      </a:r>
                      <a:r>
                        <a:rPr lang="ja-JP" altLang="en-US" sz="1400" u="none" strike="noStrike" dirty="0" smtClean="0">
                          <a:effectLst/>
                          <a:latin typeface="SimSun" panose="02010600030101010101" pitchFamily="2" charset="-122"/>
                          <a:ea typeface="SimSun" panose="02010600030101010101" pitchFamily="2" charset="-122"/>
                        </a:rPr>
                        <a:t>魅力</a:t>
                      </a:r>
                      <a:r>
                        <a:rPr lang="ja-JP" altLang="en-US" sz="1200" u="none" strike="noStrike" dirty="0" smtClean="0">
                          <a:effectLst/>
                          <a:latin typeface="SimSun" panose="02010600030101010101" pitchFamily="2" charset="-122"/>
                          <a:ea typeface="SimSun" panose="02010600030101010101" pitchFamily="2" charset="-122"/>
                        </a:rPr>
                        <a:t>　　　</a:t>
                      </a:r>
                      <a:r>
                        <a:rPr lang="en-US" altLang="ja-JP" sz="1200" u="none" strike="noStrike" dirty="0" smtClean="0">
                          <a:solidFill>
                            <a:srgbClr val="008200"/>
                          </a:solidFill>
                          <a:effectLst/>
                          <a:latin typeface="SimSun" panose="02010600030101010101" pitchFamily="2" charset="-122"/>
                          <a:ea typeface="SimSun" panose="02010600030101010101" pitchFamily="2" charset="-122"/>
                        </a:rPr>
                        <a:t>【</a:t>
                      </a:r>
                      <a:r>
                        <a:rPr lang="zh-CN" altLang="en-US" sz="1200" u="none" strike="noStrike" dirty="0" smtClean="0">
                          <a:solidFill>
                            <a:srgbClr val="008200"/>
                          </a:solidFill>
                          <a:effectLst/>
                          <a:latin typeface="SimSun" panose="02010600030101010101" pitchFamily="2" charset="-122"/>
                          <a:ea typeface="SimSun" panose="02010600030101010101" pitchFamily="2" charset="-122"/>
                        </a:rPr>
                        <a:t>举办规模</a:t>
                      </a:r>
                      <a:r>
                        <a:rPr lang="ja-JP" altLang="en-US" sz="1200" u="none" strike="noStrike" dirty="0" smtClean="0">
                          <a:solidFill>
                            <a:srgbClr val="008200"/>
                          </a:solidFill>
                          <a:effectLst/>
                          <a:latin typeface="SimSun" panose="02010600030101010101" pitchFamily="2" charset="-122"/>
                          <a:ea typeface="SimSun" panose="02010600030101010101" pitchFamily="2" charset="-122"/>
                        </a:rPr>
                        <a:t>　</a:t>
                      </a:r>
                      <a:r>
                        <a:rPr lang="zh-CN" altLang="en-US" sz="1200" u="none" strike="noStrike" dirty="0" smtClean="0">
                          <a:solidFill>
                            <a:srgbClr val="008200"/>
                          </a:solidFill>
                          <a:effectLst/>
                          <a:latin typeface="SimSun" panose="02010600030101010101" pitchFamily="2" charset="-122"/>
                          <a:ea typeface="SimSun" panose="02010600030101010101" pitchFamily="2" charset="-122"/>
                        </a:rPr>
                        <a:t>约</a:t>
                      </a:r>
                      <a:r>
                        <a:rPr lang="en-US" altLang="ja-JP" sz="1200" u="none" strike="noStrike" dirty="0" smtClean="0">
                          <a:solidFill>
                            <a:srgbClr val="008200"/>
                          </a:solidFill>
                          <a:effectLst/>
                          <a:latin typeface="SimSun" panose="02010600030101010101" pitchFamily="2" charset="-122"/>
                          <a:ea typeface="SimSun" panose="02010600030101010101" pitchFamily="2" charset="-122"/>
                        </a:rPr>
                        <a:t>500</a:t>
                      </a:r>
                      <a:r>
                        <a:rPr lang="ja-JP" altLang="en-US" sz="1200" u="none" strike="noStrike" dirty="0" smtClean="0">
                          <a:solidFill>
                            <a:srgbClr val="008200"/>
                          </a:solidFill>
                          <a:effectLst/>
                          <a:latin typeface="SimSun" panose="02010600030101010101" pitchFamily="2" charset="-122"/>
                          <a:ea typeface="SimSun" panose="02010600030101010101" pitchFamily="2" charset="-122"/>
                        </a:rPr>
                        <a:t>人</a:t>
                      </a:r>
                      <a:r>
                        <a:rPr lang="en-US" altLang="ja-JP" sz="1200" u="none" strike="noStrike" dirty="0" smtClean="0">
                          <a:solidFill>
                            <a:srgbClr val="008200"/>
                          </a:solidFill>
                          <a:effectLst/>
                          <a:latin typeface="SimSun" panose="02010600030101010101" pitchFamily="2" charset="-122"/>
                          <a:ea typeface="SimSun" panose="02010600030101010101" pitchFamily="2" charset="-122"/>
                        </a:rPr>
                        <a:t>】</a:t>
                      </a:r>
                      <a:endParaRPr lang="ja-JP" altLang="en-US" sz="1200" b="1" i="0" u="none" strike="noStrike" dirty="0">
                        <a:solidFill>
                          <a:srgbClr val="008200"/>
                        </a:solidFill>
                        <a:effectLst/>
                        <a:latin typeface="SimSun" panose="02010600030101010101" pitchFamily="2" charset="-122"/>
                        <a:ea typeface="SimSun" panose="02010600030101010101" pitchFamily="2" charset="-122"/>
                      </a:endParaRPr>
                    </a:p>
                  </a:txBody>
                  <a:tcPr marL="8155" marR="8155" marT="8155" marB="0" anchor="ctr">
                    <a:lnR w="57150"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pPr algn="l" fontAlgn="ctr"/>
                      <a:r>
                        <a:rPr lang="ja-JP" altLang="en-US" sz="1400" u="none" strike="noStrike" dirty="0" smtClean="0">
                          <a:solidFill>
                            <a:srgbClr val="FF99CC"/>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ja-JP" altLang="en-US" sz="1400" u="none" strike="noStrike" dirty="0" smtClean="0">
                          <a:solidFill>
                            <a:srgbClr val="FF99CC"/>
                          </a:solidFill>
                          <a:effectLst/>
                          <a:latin typeface="SimSun" panose="02010600030101010101" pitchFamily="2" charset="-122"/>
                          <a:ea typeface="SimSun" panose="02010600030101010101" pitchFamily="2" charset="-122"/>
                        </a:rPr>
                        <a:t> </a:t>
                      </a:r>
                      <a:r>
                        <a:rPr lang="zh-CN" altLang="en-US" sz="1400" u="none" strike="noStrike" dirty="0" smtClean="0">
                          <a:effectLst/>
                          <a:latin typeface="SimSun" panose="02010600030101010101" pitchFamily="2" charset="-122"/>
                          <a:ea typeface="SimSun" panose="02010600030101010101" pitchFamily="2" charset="-122"/>
                        </a:rPr>
                        <a:t>对山的恩惠表示感谢</a:t>
                      </a:r>
                      <a:r>
                        <a:rPr lang="ja-JP" altLang="en-US" sz="1400" u="none" strike="noStrike" dirty="0" smtClean="0">
                          <a:solidFill>
                            <a:srgbClr val="FF99CC"/>
                          </a:solidFill>
                          <a:effectLst/>
                          <a:latin typeface="SimSun" panose="02010600030101010101" pitchFamily="2" charset="-122"/>
                          <a:ea typeface="SimSun" panose="02010600030101010101" pitchFamily="2" charset="-122"/>
                        </a:rPr>
                        <a:t>　</a:t>
                      </a:r>
                      <a:r>
                        <a:rPr lang="ja-JP" altLang="en-US" sz="1400" u="none" strike="noStrike" dirty="0" smtClean="0">
                          <a:solidFill>
                            <a:srgbClr val="FF99CC"/>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ja-JP" altLang="en-US" sz="1400" u="none" strike="noStrike" dirty="0" smtClean="0">
                          <a:effectLst/>
                          <a:latin typeface="SimSun" panose="02010600030101010101" pitchFamily="2" charset="-122"/>
                          <a:ea typeface="SimSun" panose="02010600030101010101" pitchFamily="2" charset="-122"/>
                        </a:rPr>
                        <a:t> </a:t>
                      </a:r>
                      <a:r>
                        <a:rPr lang="zh-CN" altLang="en-US" sz="1400" u="none" strike="noStrike" dirty="0" smtClean="0">
                          <a:effectLst/>
                          <a:latin typeface="SimSun" panose="02010600030101010101" pitchFamily="2" charset="-122"/>
                          <a:ea typeface="SimSun" panose="02010600030101010101" pitchFamily="2" charset="-122"/>
                        </a:rPr>
                        <a:t>一同庆祝</a:t>
                      </a:r>
                      <a:r>
                        <a:rPr lang="ja-JP" altLang="en-US" sz="1400" u="none" strike="noStrike" dirty="0" err="1" smtClean="0">
                          <a:effectLst/>
                          <a:latin typeface="SimSun" panose="02010600030101010101" pitchFamily="2" charset="-122"/>
                          <a:ea typeface="SimSun" panose="02010600030101010101" pitchFamily="2" charset="-122"/>
                        </a:rPr>
                        <a:t>、</a:t>
                      </a:r>
                      <a:r>
                        <a:rPr lang="zh-CN" altLang="en-US" sz="1400" u="none" strike="noStrike" dirty="0" smtClean="0">
                          <a:effectLst/>
                          <a:latin typeface="SimSun" panose="02010600030101010101" pitchFamily="2" charset="-122"/>
                          <a:ea typeface="SimSun" panose="02010600030101010101" pitchFamily="2" charset="-122"/>
                        </a:rPr>
                        <a:t>一同感谢</a:t>
                      </a:r>
                      <a:endParaRPr lang="ja-JP" altLang="en-US" sz="1400" u="none" strike="noStrike" dirty="0" smtClean="0">
                        <a:effectLst/>
                        <a:latin typeface="SimSun" panose="02010600030101010101" pitchFamily="2" charset="-122"/>
                        <a:ea typeface="SimSun" panose="02010600030101010101" pitchFamily="2" charset="-122"/>
                      </a:endParaRPr>
                    </a:p>
                    <a:p>
                      <a:pPr algn="l" fontAlgn="ctr"/>
                      <a:r>
                        <a:rPr lang="ja-JP" altLang="en-US" sz="1400" u="none" strike="noStrike" dirty="0" smtClean="0">
                          <a:solidFill>
                            <a:srgbClr val="FF99CC"/>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ja-JP" altLang="en-US" sz="1400" u="none" strike="noStrike" baseline="0" dirty="0" smtClean="0">
                          <a:solidFill>
                            <a:srgbClr val="FF99CC"/>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a:t>
                      </a:r>
                      <a:r>
                        <a:rPr lang="zh-CN" altLang="en-US" sz="1400" u="none" strike="noStrike" baseline="0" dirty="0" smtClean="0">
                          <a:solidFill>
                            <a:schemeClr val="dk1"/>
                          </a:solidFill>
                          <a:effectLst/>
                          <a:latin typeface="SimSun" panose="02010600030101010101" pitchFamily="2" charset="-122"/>
                          <a:ea typeface="SimSun" panose="02010600030101010101" pitchFamily="2" charset="-122"/>
                        </a:rPr>
                        <a:t>思考</a:t>
                      </a:r>
                      <a:r>
                        <a:rPr lang="zh-CN" altLang="en-US" sz="1400" u="none" strike="noStrike" dirty="0" smtClean="0">
                          <a:effectLst/>
                          <a:latin typeface="SimSun" panose="02010600030101010101" pitchFamily="2" charset="-122"/>
                          <a:ea typeface="SimSun" panose="02010600030101010101" pitchFamily="2" charset="-122"/>
                        </a:rPr>
                        <a:t>山的未来</a:t>
                      </a:r>
                      <a:r>
                        <a:rPr lang="ja-JP" altLang="en-US" sz="1400" u="none" strike="noStrike" dirty="0" smtClean="0">
                          <a:effectLst/>
                          <a:latin typeface="SimSun" panose="02010600030101010101" pitchFamily="2" charset="-122"/>
                          <a:ea typeface="SimSun" panose="02010600030101010101" pitchFamily="2" charset="-122"/>
                        </a:rPr>
                        <a:t>　　　　　</a:t>
                      </a:r>
                      <a:r>
                        <a:rPr lang="en-US" altLang="ja-JP" sz="1200" u="none" strike="noStrike" dirty="0" smtClean="0">
                          <a:solidFill>
                            <a:srgbClr val="008200"/>
                          </a:solidFill>
                          <a:effectLst/>
                          <a:latin typeface="SimSun" panose="02010600030101010101" pitchFamily="2" charset="-122"/>
                          <a:ea typeface="SimSun" panose="02010600030101010101" pitchFamily="2" charset="-122"/>
                        </a:rPr>
                        <a:t>【</a:t>
                      </a:r>
                      <a:r>
                        <a:rPr lang="zh-CN" altLang="en-US" sz="1200" u="none" strike="noStrike" dirty="0" smtClean="0">
                          <a:solidFill>
                            <a:srgbClr val="008200"/>
                          </a:solidFill>
                          <a:effectLst/>
                          <a:latin typeface="SimSun" panose="02010600030101010101" pitchFamily="2" charset="-122"/>
                          <a:ea typeface="SimSun" panose="02010600030101010101" pitchFamily="2" charset="-122"/>
                        </a:rPr>
                        <a:t>举办规模</a:t>
                      </a:r>
                      <a:r>
                        <a:rPr lang="ja-JP" altLang="en-US" sz="1200" u="none" strike="noStrike" dirty="0" smtClean="0">
                          <a:solidFill>
                            <a:srgbClr val="008200"/>
                          </a:solidFill>
                          <a:effectLst/>
                          <a:latin typeface="SimSun" panose="02010600030101010101" pitchFamily="2" charset="-122"/>
                          <a:ea typeface="SimSun" panose="02010600030101010101" pitchFamily="2" charset="-122"/>
                        </a:rPr>
                        <a:t>　</a:t>
                      </a:r>
                      <a:r>
                        <a:rPr lang="zh-CN" altLang="en-US" sz="1200" u="none" strike="noStrike" dirty="0" smtClean="0">
                          <a:solidFill>
                            <a:srgbClr val="008200"/>
                          </a:solidFill>
                          <a:effectLst/>
                          <a:latin typeface="SimSun" panose="02010600030101010101" pitchFamily="2" charset="-122"/>
                          <a:ea typeface="SimSun" panose="02010600030101010101" pitchFamily="2" charset="-122"/>
                        </a:rPr>
                        <a:t>约</a:t>
                      </a:r>
                      <a:r>
                        <a:rPr lang="en-US" altLang="ja-JP" sz="1200" u="none" strike="noStrike" dirty="0" smtClean="0">
                          <a:solidFill>
                            <a:srgbClr val="008200"/>
                          </a:solidFill>
                          <a:effectLst/>
                          <a:latin typeface="SimSun" panose="02010600030101010101" pitchFamily="2" charset="-122"/>
                          <a:ea typeface="SimSun" panose="02010600030101010101" pitchFamily="2" charset="-122"/>
                        </a:rPr>
                        <a:t>1000</a:t>
                      </a:r>
                      <a:r>
                        <a:rPr lang="ja-JP" altLang="en-US" sz="1200" u="none" strike="noStrike" dirty="0" smtClean="0">
                          <a:solidFill>
                            <a:srgbClr val="008200"/>
                          </a:solidFill>
                          <a:effectLst/>
                          <a:latin typeface="SimSun" panose="02010600030101010101" pitchFamily="2" charset="-122"/>
                          <a:ea typeface="SimSun" panose="02010600030101010101" pitchFamily="2" charset="-122"/>
                        </a:rPr>
                        <a:t>人</a:t>
                      </a:r>
                      <a:r>
                        <a:rPr lang="en-US" altLang="ja-JP" sz="1200" u="none" strike="noStrike" dirty="0" smtClean="0">
                          <a:solidFill>
                            <a:srgbClr val="008200"/>
                          </a:solidFill>
                          <a:effectLst/>
                          <a:latin typeface="SimSun" panose="02010600030101010101" pitchFamily="2" charset="-122"/>
                          <a:ea typeface="SimSun" panose="02010600030101010101" pitchFamily="2" charset="-122"/>
                        </a:rPr>
                        <a:t>】</a:t>
                      </a:r>
                      <a:endParaRPr lang="ja-JP" altLang="en-US" sz="1200" b="1" i="0" u="none" strike="noStrike" dirty="0" smtClean="0">
                        <a:solidFill>
                          <a:srgbClr val="008200"/>
                        </a:solidFill>
                        <a:effectLst/>
                        <a:latin typeface="SimSun" panose="02010600030101010101" pitchFamily="2" charset="-122"/>
                        <a:ea typeface="SimSun" panose="02010600030101010101" pitchFamily="2" charset="-122"/>
                      </a:endParaRPr>
                    </a:p>
                  </a:txBody>
                  <a:tcPr marL="8155" marR="8155" marT="8155" marB="0" anchor="ctr">
                    <a:lnL w="57150" cap="flat" cmpd="sng" algn="ctr">
                      <a:solidFill>
                        <a:schemeClr val="bg1"/>
                      </a:solidFill>
                      <a:prstDash val="solid"/>
                      <a:round/>
                      <a:headEnd type="none" w="med" len="med"/>
                      <a:tailEnd type="none" w="med" len="med"/>
                    </a:lnL>
                  </a:tcPr>
                </a:tc>
                <a:tc hMerge="1">
                  <a:txBody>
                    <a:bodyPr/>
                    <a:lstStyle/>
                    <a:p>
                      <a:endParaRPr kumimoji="1" lang="ja-JP" altLang="en-US"/>
                    </a:p>
                  </a:txBody>
                  <a:tcPr/>
                </a:tc>
              </a:tr>
              <a:tr h="276050">
                <a:tc>
                  <a:txBody>
                    <a:bodyPr/>
                    <a:lstStyle/>
                    <a:p>
                      <a:pPr algn="l" fontAlgn="ctr"/>
                      <a:endParaRPr lang="ja-JP" altLang="en-US" sz="1000" b="0" i="0" u="none" strike="noStrike" dirty="0">
                        <a:solidFill>
                          <a:srgbClr val="000000"/>
                        </a:solidFill>
                        <a:effectLst/>
                        <a:latin typeface="ＭＳ 明朝"/>
                      </a:endParaRPr>
                    </a:p>
                  </a:txBody>
                  <a:tcPr marL="8155" marR="8155" marT="8155" marB="0" anchor="ctr"/>
                </a:tc>
                <a:tc rowSpan="2">
                  <a:txBody>
                    <a:bodyPr/>
                    <a:lstStyle/>
                    <a:p>
                      <a:pPr algn="ctr"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序幕</a:t>
                      </a:r>
                      <a:endParaRPr lang="ja-JP" altLang="en-US" sz="1600" u="none" strike="noStrike" dirty="0" smtClean="0">
                        <a:solidFill>
                          <a:schemeClr val="bg1"/>
                        </a:solidFill>
                        <a:effectLst/>
                        <a:latin typeface="SimSun" panose="02010600030101010101" pitchFamily="2" charset="-122"/>
                        <a:ea typeface="SimSun" panose="02010600030101010101" pitchFamily="2" charset="-122"/>
                      </a:endParaRPr>
                    </a:p>
                    <a:p>
                      <a:pPr algn="ctr" fontAlgn="ctr"/>
                      <a:r>
                        <a:rPr lang="en-US" altLang="ja-JP" sz="1200" b="0" i="0" u="none" strike="noStrike" dirty="0" smtClean="0">
                          <a:solidFill>
                            <a:schemeClr val="bg1"/>
                          </a:solidFill>
                          <a:effectLst/>
                          <a:latin typeface="SimSun" panose="02010600030101010101" pitchFamily="2" charset="-122"/>
                          <a:ea typeface="SimSun" panose="02010600030101010101" pitchFamily="2" charset="-122"/>
                        </a:rPr>
                        <a:t>9:00</a:t>
                      </a:r>
                      <a:r>
                        <a:rPr lang="ja-JP" altLang="en-US" sz="1200" b="0" i="0" u="none" strike="noStrike" dirty="0" smtClean="0">
                          <a:solidFill>
                            <a:schemeClr val="bg1"/>
                          </a:solidFill>
                          <a:effectLst/>
                          <a:latin typeface="SimSun" panose="02010600030101010101" pitchFamily="2" charset="-122"/>
                          <a:ea typeface="SimSun" panose="02010600030101010101" pitchFamily="2" charset="-122"/>
                        </a:rPr>
                        <a:t>～</a:t>
                      </a:r>
                      <a:endParaRPr lang="ja-JP" altLang="en-US" sz="1200" b="0" i="0" u="none" strike="noStrike" dirty="0">
                        <a:solidFill>
                          <a:schemeClr val="bg1"/>
                        </a:solidFill>
                        <a:effectLst/>
                        <a:latin typeface="SimSun" panose="02010600030101010101" pitchFamily="2" charset="-122"/>
                        <a:ea typeface="SimSun" panose="02010600030101010101" pitchFamily="2" charset="-122"/>
                      </a:endParaRPr>
                    </a:p>
                  </a:txBody>
                  <a:tcPr marL="8155" marR="8155" marT="8155" marB="0" anchor="ctr">
                    <a:noFill/>
                  </a:tcPr>
                </a:tc>
                <a:tc rowSpan="2">
                  <a:txBody>
                    <a:bodyPr/>
                    <a:lstStyle/>
                    <a:p>
                      <a:pPr algn="l"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影像放映、经过宗旨说明</a:t>
                      </a:r>
                      <a:endParaRPr lang="ja-JP" altLang="en-US" sz="1600" b="0" i="0" u="none" strike="noStrike" dirty="0">
                        <a:solidFill>
                          <a:schemeClr val="bg1"/>
                        </a:solidFill>
                        <a:effectLst/>
                        <a:latin typeface="SimSun" panose="02010600030101010101" pitchFamily="2" charset="-122"/>
                        <a:ea typeface="SimSun" panose="02010600030101010101" pitchFamily="2" charset="-122"/>
                      </a:endParaRPr>
                    </a:p>
                  </a:txBody>
                  <a:tcPr marL="8155" marR="8155" marT="8155" marB="0" anchor="ctr">
                    <a:lnR w="57150" cap="flat" cmpd="sng" algn="ctr">
                      <a:solidFill>
                        <a:schemeClr val="bg1"/>
                      </a:solidFill>
                      <a:prstDash val="solid"/>
                      <a:round/>
                      <a:headEnd type="none" w="med" len="med"/>
                      <a:tailEnd type="none" w="med" len="med"/>
                    </a:lnR>
                    <a:noFill/>
                  </a:tcPr>
                </a:tc>
                <a:tc rowSpan="2">
                  <a:txBody>
                    <a:bodyPr/>
                    <a:lstStyle/>
                    <a:p>
                      <a:pPr algn="ctr"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序幕</a:t>
                      </a:r>
                      <a:endParaRPr lang="ja-JP" altLang="en-US" sz="1600" u="none" strike="noStrike" dirty="0" smtClean="0">
                        <a:solidFill>
                          <a:schemeClr val="bg1"/>
                        </a:solidFill>
                        <a:effectLst/>
                        <a:latin typeface="SimSun" panose="02010600030101010101" pitchFamily="2" charset="-122"/>
                        <a:ea typeface="SimSun" panose="02010600030101010101" pitchFamily="2" charset="-122"/>
                      </a:endParaRPr>
                    </a:p>
                    <a:p>
                      <a:pPr algn="ctr" fontAlgn="ctr"/>
                      <a:r>
                        <a:rPr lang="en-US" altLang="ja-JP" sz="1200" b="0" i="0" u="none" strike="noStrike" dirty="0" smtClean="0">
                          <a:solidFill>
                            <a:schemeClr val="bg1"/>
                          </a:solidFill>
                          <a:effectLst/>
                          <a:latin typeface="SimSun" panose="02010600030101010101" pitchFamily="2" charset="-122"/>
                          <a:ea typeface="SimSun" panose="02010600030101010101" pitchFamily="2" charset="-122"/>
                        </a:rPr>
                        <a:t>9:00</a:t>
                      </a:r>
                      <a:r>
                        <a:rPr lang="ja-JP" altLang="en-US" sz="1200" b="0" i="0" u="none" strike="noStrike" dirty="0" smtClean="0">
                          <a:solidFill>
                            <a:schemeClr val="bg1"/>
                          </a:solidFill>
                          <a:effectLst/>
                          <a:latin typeface="SimSun" panose="02010600030101010101" pitchFamily="2" charset="-122"/>
                          <a:ea typeface="SimSun" panose="02010600030101010101" pitchFamily="2" charset="-122"/>
                        </a:rPr>
                        <a:t>～</a:t>
                      </a:r>
                      <a:endParaRPr lang="ja-JP" altLang="en-US" sz="1050" b="1" i="0" u="none" strike="noStrike" dirty="0">
                        <a:solidFill>
                          <a:schemeClr val="bg1"/>
                        </a:solidFill>
                        <a:effectLst/>
                        <a:latin typeface="SimSun" panose="02010600030101010101" pitchFamily="2" charset="-122"/>
                        <a:ea typeface="SimSun" panose="02010600030101010101" pitchFamily="2" charset="-122"/>
                      </a:endParaRPr>
                    </a:p>
                  </a:txBody>
                  <a:tcPr marL="8155" marR="8155" marT="8155" marB="0" anchor="ctr">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rowSpan="2">
                  <a:txBody>
                    <a:bodyPr/>
                    <a:lstStyle/>
                    <a:p>
                      <a:pPr algn="l" fontAlgn="ctr"/>
                      <a:endParaRPr lang="ja-JP" altLang="en-US" sz="1050" b="1"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lnL w="3175" cap="flat" cmpd="sng" algn="ctr">
                      <a:solidFill>
                        <a:schemeClr val="bg1"/>
                      </a:solidFill>
                      <a:prstDash val="solid"/>
                      <a:round/>
                      <a:headEnd type="none" w="med" len="med"/>
                      <a:tailEnd type="none" w="med" len="med"/>
                    </a:lnL>
                    <a:noFill/>
                  </a:tcPr>
                </a:tc>
              </a:tr>
              <a:tr h="192873">
                <a:tc>
                  <a:txBody>
                    <a:bodyPr/>
                    <a:lstStyle/>
                    <a:p>
                      <a:pPr algn="l" fontAlgn="ctr"/>
                      <a:endParaRPr lang="ja-JP" altLang="en-US" sz="1000" b="0" i="0" u="none" strike="noStrike" dirty="0">
                        <a:solidFill>
                          <a:srgbClr val="000000"/>
                        </a:solidFill>
                        <a:effectLst/>
                        <a:latin typeface="ＭＳ 明朝"/>
                      </a:endParaRPr>
                    </a:p>
                  </a:txBody>
                  <a:tcPr marL="8155" marR="8155" marT="8155" marB="0" anchor="ctr"/>
                </a:tc>
                <a:tc vMerge="1">
                  <a:txBody>
                    <a:bodyPr/>
                    <a:lstStyle/>
                    <a:p>
                      <a:endParaRPr kumimoji="1" lang="ja-JP" altLang="en-US"/>
                    </a:p>
                  </a:txBody>
                  <a:tcPr/>
                </a:tc>
                <a:tc vMerge="1">
                  <a:txBody>
                    <a:bodyPr/>
                    <a:lstStyle/>
                    <a:p>
                      <a:pPr algn="l" fontAlgn="ctr"/>
                      <a:endParaRPr lang="ja-JP" altLang="en-US" sz="1600" b="0"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pPr algn="l" fontAlgn="ctr"/>
                      <a:endParaRPr lang="ja-JP" altLang="en-US" sz="1050" b="1"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endParaRPr kumimoji="1" lang="ja-JP" altLang="en-US"/>
                    </a:p>
                  </a:txBody>
                  <a:tcPr/>
                </a:tc>
              </a:tr>
              <a:tr h="226730">
                <a:tc>
                  <a:txBody>
                    <a:bodyPr/>
                    <a:lstStyle/>
                    <a:p>
                      <a:pPr algn="l" fontAlgn="ctr"/>
                      <a:endParaRPr lang="ja-JP" altLang="en-US" sz="1000" b="0" i="0" u="none" strike="noStrike">
                        <a:solidFill>
                          <a:srgbClr val="000000"/>
                        </a:solidFill>
                        <a:effectLst/>
                        <a:latin typeface="ＭＳ 明朝"/>
                      </a:endParaRPr>
                    </a:p>
                  </a:txBody>
                  <a:tcPr marL="8155" marR="8155" marT="8155" marB="0" anchor="ctr"/>
                </a:tc>
                <a:tc rowSpan="7">
                  <a:txBody>
                    <a:bodyPr/>
                    <a:lstStyle/>
                    <a:p>
                      <a:pPr algn="ctr"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仪式</a:t>
                      </a:r>
                      <a:endParaRPr lang="en-US" altLang="ja-JP" sz="1600" u="none" strike="noStrike" dirty="0" smtClean="0">
                        <a:solidFill>
                          <a:schemeClr val="bg1"/>
                        </a:solidFill>
                        <a:effectLst/>
                        <a:latin typeface="SimSun" panose="02010600030101010101" pitchFamily="2" charset="-122"/>
                        <a:ea typeface="SimSun" panose="02010600030101010101" pitchFamily="2" charset="-122"/>
                      </a:endParaRPr>
                    </a:p>
                    <a:p>
                      <a:pPr algn="ctr" fontAlgn="ctr"/>
                      <a:r>
                        <a:rPr lang="en-US" altLang="ja-JP" sz="1200" b="0" i="0" u="none" strike="noStrike" dirty="0" smtClean="0">
                          <a:solidFill>
                            <a:schemeClr val="bg1"/>
                          </a:solidFill>
                          <a:effectLst/>
                          <a:latin typeface="SimSun" panose="02010600030101010101" pitchFamily="2" charset="-122"/>
                          <a:ea typeface="SimSun" panose="02010600030101010101" pitchFamily="2" charset="-122"/>
                        </a:rPr>
                        <a:t>9:30</a:t>
                      </a:r>
                      <a:r>
                        <a:rPr lang="ja-JP" altLang="en-US" sz="1200" b="0" i="0" u="none" strike="noStrike" dirty="0" smtClean="0">
                          <a:solidFill>
                            <a:schemeClr val="bg1"/>
                          </a:solidFill>
                          <a:effectLst/>
                          <a:latin typeface="SimSun" panose="02010600030101010101" pitchFamily="2" charset="-122"/>
                          <a:ea typeface="SimSun" panose="02010600030101010101" pitchFamily="2" charset="-122"/>
                        </a:rPr>
                        <a:t>～</a:t>
                      </a:r>
                      <a:endParaRPr lang="en-US" altLang="ja-JP" sz="1200" b="0" i="0" u="none" strike="noStrike" dirty="0" smtClean="0">
                        <a:solidFill>
                          <a:schemeClr val="bg1"/>
                        </a:solidFill>
                        <a:effectLst/>
                        <a:latin typeface="SimSun" panose="02010600030101010101" pitchFamily="2" charset="-122"/>
                        <a:ea typeface="SimSun" panose="02010600030101010101" pitchFamily="2" charset="-122"/>
                      </a:endParaRPr>
                    </a:p>
                  </a:txBody>
                  <a:tcPr marL="8155" marR="8155" marT="8155" marB="0" anchor="ctr">
                    <a:noFill/>
                  </a:tcPr>
                </a:tc>
                <a:tc rowSpan="7">
                  <a:txBody>
                    <a:bodyPr/>
                    <a:lstStyle/>
                    <a:p>
                      <a:pPr algn="l"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宣布开幕</a:t>
                      </a:r>
                      <a:endParaRPr lang="ja-JP" altLang="en-US" sz="1600" u="none" strike="noStrike" dirty="0" smtClean="0">
                        <a:solidFill>
                          <a:schemeClr val="bg1"/>
                        </a:solidFill>
                        <a:effectLst/>
                        <a:latin typeface="SimSun" panose="02010600030101010101" pitchFamily="2" charset="-122"/>
                        <a:ea typeface="SimSun" panose="02010600030101010101" pitchFamily="2" charset="-122"/>
                      </a:endParaRPr>
                    </a:p>
                    <a:p>
                      <a:pPr algn="l"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齐唱</a:t>
                      </a:r>
                      <a:r>
                        <a:rPr lang="ja-JP" altLang="en-US" sz="1600" u="none" strike="noStrike" dirty="0" smtClean="0">
                          <a:solidFill>
                            <a:schemeClr val="bg1"/>
                          </a:solidFill>
                          <a:effectLst/>
                          <a:latin typeface="SimSun" panose="02010600030101010101" pitchFamily="2" charset="-122"/>
                          <a:ea typeface="SimSun" panose="02010600030101010101" pitchFamily="2" charset="-122"/>
                        </a:rPr>
                        <a:t>国歌</a:t>
                      </a:r>
                      <a:r>
                        <a:rPr lang="zh-CN" altLang="en-US" sz="1600" u="none" strike="noStrike" dirty="0" smtClean="0">
                          <a:solidFill>
                            <a:schemeClr val="bg1"/>
                          </a:solidFill>
                          <a:effectLst/>
                          <a:latin typeface="SimSun" panose="02010600030101010101" pitchFamily="2" charset="-122"/>
                          <a:ea typeface="SimSun" panose="02010600030101010101" pitchFamily="2" charset="-122"/>
                        </a:rPr>
                        <a:t>、来宾致辞</a:t>
                      </a:r>
                      <a:endParaRPr lang="ja-JP" altLang="en-US" sz="1600" b="0" i="0" u="none" strike="noStrike" dirty="0">
                        <a:solidFill>
                          <a:schemeClr val="bg1"/>
                        </a:solidFill>
                        <a:effectLst/>
                        <a:latin typeface="SimSun" panose="02010600030101010101" pitchFamily="2" charset="-122"/>
                        <a:ea typeface="SimSun" panose="02010600030101010101" pitchFamily="2" charset="-122"/>
                      </a:endParaRPr>
                    </a:p>
                    <a:p>
                      <a:pPr algn="l"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纪</a:t>
                      </a:r>
                      <a:r>
                        <a:rPr lang="ja-JP" altLang="en-US" sz="1600" u="none" strike="noStrike" dirty="0" smtClean="0">
                          <a:solidFill>
                            <a:schemeClr val="bg1"/>
                          </a:solidFill>
                          <a:effectLst/>
                          <a:latin typeface="SimSun" panose="02010600030101010101" pitchFamily="2" charset="-122"/>
                          <a:ea typeface="SimSun" panose="02010600030101010101" pitchFamily="2" charset="-122"/>
                        </a:rPr>
                        <a:t>念音</a:t>
                      </a:r>
                      <a:r>
                        <a:rPr lang="zh-CN" altLang="en-US" sz="1600" u="none" strike="noStrike" dirty="0" smtClean="0">
                          <a:solidFill>
                            <a:schemeClr val="bg1"/>
                          </a:solidFill>
                          <a:effectLst/>
                          <a:latin typeface="SimSun" panose="02010600030101010101" pitchFamily="2" charset="-122"/>
                          <a:ea typeface="SimSun" panose="02010600030101010101" pitchFamily="2" charset="-122"/>
                        </a:rPr>
                        <a:t>乐</a:t>
                      </a:r>
                      <a:r>
                        <a:rPr lang="ja-JP" altLang="en-US" sz="1600" u="none" strike="noStrike" dirty="0" smtClean="0">
                          <a:solidFill>
                            <a:schemeClr val="bg1"/>
                          </a:solidFill>
                          <a:effectLst/>
                          <a:latin typeface="SimSun" panose="02010600030101010101" pitchFamily="2" charset="-122"/>
                          <a:ea typeface="SimSun" panose="02010600030101010101" pitchFamily="2" charset="-122"/>
                        </a:rPr>
                        <a:t>演奏</a:t>
                      </a:r>
                      <a:endParaRPr lang="ja-JP" altLang="en-US" sz="1600" b="0" i="0" u="none" strike="noStrike" dirty="0">
                        <a:solidFill>
                          <a:schemeClr val="bg1"/>
                        </a:solidFill>
                        <a:effectLst/>
                        <a:latin typeface="SimSun" panose="02010600030101010101" pitchFamily="2" charset="-122"/>
                        <a:ea typeface="SimSun" panose="02010600030101010101" pitchFamily="2" charset="-122"/>
                      </a:endParaRPr>
                    </a:p>
                    <a:p>
                      <a:pPr algn="l"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对“</a:t>
                      </a:r>
                      <a:r>
                        <a:rPr lang="ja-JP" altLang="en-US" sz="1600" u="none" strike="noStrike" dirty="0" smtClean="0">
                          <a:solidFill>
                            <a:schemeClr val="bg1"/>
                          </a:solidFill>
                          <a:effectLst/>
                          <a:latin typeface="SimSun" panose="02010600030101010101" pitchFamily="2" charset="-122"/>
                          <a:ea typeface="SimSun" panose="02010600030101010101" pitchFamily="2" charset="-122"/>
                        </a:rPr>
                        <a:t>山</a:t>
                      </a:r>
                      <a:r>
                        <a:rPr lang="zh-CN" altLang="en-US" sz="1600" u="none" strike="noStrike" dirty="0" smtClean="0">
                          <a:solidFill>
                            <a:schemeClr val="bg1"/>
                          </a:solidFill>
                          <a:effectLst/>
                          <a:latin typeface="SimSun" panose="02010600030101010101" pitchFamily="2" charset="-122"/>
                          <a:ea typeface="SimSun" panose="02010600030101010101" pitchFamily="2" charset="-122"/>
                        </a:rPr>
                        <a:t>”寄语</a:t>
                      </a:r>
                      <a:endParaRPr lang="ja-JP" altLang="en-US" sz="1600" b="0" i="0" u="none" strike="noStrike" dirty="0">
                        <a:solidFill>
                          <a:schemeClr val="bg1"/>
                        </a:solidFill>
                        <a:effectLst/>
                        <a:latin typeface="SimSun" panose="02010600030101010101" pitchFamily="2" charset="-122"/>
                        <a:ea typeface="SimSun" panose="02010600030101010101" pitchFamily="2" charset="-122"/>
                      </a:endParaRPr>
                    </a:p>
                    <a:p>
                      <a:pPr algn="l"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a:t>
                      </a:r>
                      <a:r>
                        <a:rPr lang="ja-JP" altLang="en-US" sz="1600" u="none" strike="noStrike" dirty="0" smtClean="0">
                          <a:solidFill>
                            <a:schemeClr val="bg1"/>
                          </a:solidFill>
                          <a:effectLst/>
                          <a:latin typeface="SimSun" panose="02010600030101010101" pitchFamily="2" charset="-122"/>
                          <a:ea typeface="SimSun" panose="02010600030101010101" pitchFamily="2" charset="-122"/>
                        </a:rPr>
                        <a:t>山</a:t>
                      </a:r>
                      <a:r>
                        <a:rPr lang="zh-CN" altLang="en-US" sz="1600" u="none" strike="noStrike" dirty="0" smtClean="0">
                          <a:solidFill>
                            <a:schemeClr val="bg1"/>
                          </a:solidFill>
                          <a:effectLst/>
                          <a:latin typeface="SimSun" panose="02010600030101010101" pitchFamily="2" charset="-122"/>
                          <a:ea typeface="SimSun" panose="02010600030101010101" pitchFamily="2" charset="-122"/>
                        </a:rPr>
                        <a:t>之</a:t>
                      </a:r>
                      <a:r>
                        <a:rPr lang="ja-JP" altLang="en-US" sz="1600" u="none" strike="noStrike" dirty="0" smtClean="0">
                          <a:solidFill>
                            <a:schemeClr val="bg1"/>
                          </a:solidFill>
                          <a:effectLst/>
                          <a:latin typeface="SimSun" panose="02010600030101010101" pitchFamily="2" charset="-122"/>
                          <a:ea typeface="SimSun" panose="02010600030101010101" pitchFamily="2" charset="-122"/>
                        </a:rPr>
                        <a:t>日</a:t>
                      </a:r>
                      <a:r>
                        <a:rPr lang="zh-CN" altLang="en-US" sz="1600" u="none" strike="noStrike" dirty="0" smtClean="0">
                          <a:solidFill>
                            <a:schemeClr val="bg1"/>
                          </a:solidFill>
                          <a:effectLst/>
                          <a:latin typeface="SimSun" panose="02010600030101010101" pitchFamily="2" charset="-122"/>
                          <a:ea typeface="SimSun" panose="02010600030101010101" pitchFamily="2" charset="-122"/>
                        </a:rPr>
                        <a:t>”</a:t>
                      </a:r>
                      <a:r>
                        <a:rPr lang="ja-JP" altLang="en-US" sz="1600" u="none" strike="noStrike" dirty="0" smtClean="0">
                          <a:solidFill>
                            <a:schemeClr val="bg1"/>
                          </a:solidFill>
                          <a:effectLst/>
                          <a:latin typeface="SimSun" panose="02010600030101010101" pitchFamily="2" charset="-122"/>
                          <a:ea typeface="SimSun" panose="02010600030101010101" pitchFamily="2" charset="-122"/>
                        </a:rPr>
                        <a:t>宣言（</a:t>
                      </a:r>
                      <a:r>
                        <a:rPr lang="zh-CN" altLang="en-US" sz="1600" u="none" strike="noStrike" dirty="0" smtClean="0">
                          <a:solidFill>
                            <a:schemeClr val="bg1"/>
                          </a:solidFill>
                          <a:effectLst/>
                          <a:latin typeface="SimSun" panose="02010600030101010101" pitchFamily="2" charset="-122"/>
                          <a:ea typeface="SimSun" panose="02010600030101010101" pitchFamily="2" charset="-122"/>
                        </a:rPr>
                        <a:t>暂称</a:t>
                      </a:r>
                      <a:r>
                        <a:rPr lang="ja-JP" altLang="en-US" sz="1600" u="none" strike="noStrike" dirty="0" smtClean="0">
                          <a:solidFill>
                            <a:schemeClr val="bg1"/>
                          </a:solidFill>
                          <a:effectLst/>
                          <a:latin typeface="SimSun" panose="02010600030101010101" pitchFamily="2" charset="-122"/>
                          <a:ea typeface="SimSun" panose="02010600030101010101" pitchFamily="2" charset="-122"/>
                        </a:rPr>
                        <a:t>）</a:t>
                      </a:r>
                      <a:endParaRPr lang="ja-JP" altLang="en-US" sz="1600" b="0" i="0" u="none" strike="noStrike" dirty="0">
                        <a:solidFill>
                          <a:schemeClr val="bg1"/>
                        </a:solidFill>
                        <a:effectLst/>
                        <a:latin typeface="SimSun" panose="02010600030101010101" pitchFamily="2" charset="-122"/>
                        <a:ea typeface="SimSun" panose="02010600030101010101" pitchFamily="2" charset="-122"/>
                      </a:endParaRPr>
                    </a:p>
                    <a:p>
                      <a:pPr algn="l"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宣布闭幕</a:t>
                      </a:r>
                      <a:endParaRPr lang="ja-JP" altLang="en-US" sz="1600" b="0" i="0" u="none" strike="noStrike" dirty="0">
                        <a:solidFill>
                          <a:schemeClr val="bg1"/>
                        </a:solidFill>
                        <a:effectLst/>
                        <a:latin typeface="SimSun" panose="02010600030101010101" pitchFamily="2" charset="-122"/>
                        <a:ea typeface="SimSun" panose="02010600030101010101" pitchFamily="2" charset="-122"/>
                      </a:endParaRPr>
                    </a:p>
                  </a:txBody>
                  <a:tcPr marL="8155" marR="8155" marT="8155" marB="0" anchor="ctr">
                    <a:lnR w="57150" cap="flat" cmpd="sng" algn="ctr">
                      <a:solidFill>
                        <a:schemeClr val="bg1"/>
                      </a:solidFill>
                      <a:prstDash val="solid"/>
                      <a:round/>
                      <a:headEnd type="none" w="med" len="med"/>
                      <a:tailEnd type="none" w="med" len="med"/>
                    </a:lnR>
                    <a:noFill/>
                  </a:tcPr>
                </a:tc>
                <a:tc rowSpan="7">
                  <a:txBody>
                    <a:bodyPr/>
                    <a:lstStyle/>
                    <a:p>
                      <a:pPr algn="ctr"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仪式</a:t>
                      </a:r>
                      <a:endParaRPr lang="en-US" altLang="ja-JP" sz="1600" u="none" strike="noStrike" dirty="0" smtClean="0">
                        <a:solidFill>
                          <a:schemeClr val="bg1"/>
                        </a:solidFill>
                        <a:effectLst/>
                        <a:latin typeface="SimSun" panose="02010600030101010101" pitchFamily="2" charset="-122"/>
                        <a:ea typeface="SimSun" panose="02010600030101010101" pitchFamily="2" charset="-122"/>
                      </a:endParaRPr>
                    </a:p>
                    <a:p>
                      <a:pPr algn="ctr" fontAlgn="ctr"/>
                      <a:r>
                        <a:rPr lang="en-US" altLang="ja-JP" sz="1050" b="0" i="0" u="none" strike="noStrike" dirty="0" smtClean="0">
                          <a:solidFill>
                            <a:schemeClr val="bg1"/>
                          </a:solidFill>
                          <a:effectLst/>
                          <a:latin typeface="SimSun" panose="02010600030101010101" pitchFamily="2" charset="-122"/>
                          <a:ea typeface="SimSun" panose="02010600030101010101" pitchFamily="2" charset="-122"/>
                        </a:rPr>
                        <a:t>15:00</a:t>
                      </a:r>
                      <a:r>
                        <a:rPr lang="ja-JP" altLang="en-US" sz="1050" b="0" i="0" u="none" strike="noStrike" dirty="0" smtClean="0">
                          <a:solidFill>
                            <a:schemeClr val="bg1"/>
                          </a:solidFill>
                          <a:effectLst/>
                          <a:latin typeface="SimSun" panose="02010600030101010101" pitchFamily="2" charset="-122"/>
                          <a:ea typeface="SimSun" panose="02010600030101010101" pitchFamily="2" charset="-122"/>
                        </a:rPr>
                        <a:t>～</a:t>
                      </a:r>
                      <a:endParaRPr lang="en-US" altLang="ja-JP" sz="1050" b="0" i="0" u="none" strike="noStrike" dirty="0" smtClean="0">
                        <a:solidFill>
                          <a:schemeClr val="bg1"/>
                        </a:solidFill>
                        <a:effectLst/>
                        <a:latin typeface="SimSun" panose="02010600030101010101" pitchFamily="2" charset="-122"/>
                        <a:ea typeface="SimSun" panose="02010600030101010101" pitchFamily="2" charset="-122"/>
                      </a:endParaRPr>
                    </a:p>
                    <a:p>
                      <a:pPr algn="l" fontAlgn="ctr"/>
                      <a:endParaRPr lang="ja-JP" altLang="en-US" sz="1050" b="1" i="0" u="none" strike="noStrike" dirty="0">
                        <a:solidFill>
                          <a:schemeClr val="bg1"/>
                        </a:solidFill>
                        <a:effectLst/>
                        <a:latin typeface="SimSun" panose="02010600030101010101" pitchFamily="2" charset="-122"/>
                        <a:ea typeface="SimSun" panose="02010600030101010101" pitchFamily="2" charset="-122"/>
                      </a:endParaRPr>
                    </a:p>
                  </a:txBody>
                  <a:tcPr marL="8155" marR="8155" marT="8155" marB="0" anchor="ctr">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rowSpan="7">
                  <a:txBody>
                    <a:bodyPr/>
                    <a:lstStyle/>
                    <a:p>
                      <a:pPr algn="l" fontAlgn="ctr"/>
                      <a:r>
                        <a:rPr lang="zh-CN" altLang="en-US" sz="1600" b="0" i="0" u="none" strike="noStrike" dirty="0" smtClean="0">
                          <a:solidFill>
                            <a:schemeClr val="bg1"/>
                          </a:solidFill>
                          <a:effectLst/>
                          <a:latin typeface="SimSun" panose="02010600030101010101" pitchFamily="2" charset="-122"/>
                          <a:ea typeface="SimSun" panose="02010600030101010101" pitchFamily="2" charset="-122"/>
                        </a:rPr>
                        <a:t>宣布开幕</a:t>
                      </a:r>
                      <a:endParaRPr lang="ja-JP" altLang="en-US" sz="1600" b="0" i="0" u="none" strike="noStrike" dirty="0" smtClean="0">
                        <a:solidFill>
                          <a:schemeClr val="bg1"/>
                        </a:solidFill>
                        <a:effectLst/>
                        <a:latin typeface="SimSun" panose="02010600030101010101" pitchFamily="2" charset="-122"/>
                        <a:ea typeface="SimSun" panose="02010600030101010101" pitchFamily="2" charset="-122"/>
                      </a:endParaRPr>
                    </a:p>
                    <a:p>
                      <a:pPr algn="l" fontAlgn="ctr"/>
                      <a:r>
                        <a:rPr lang="zh-CN" altLang="en-US" sz="1600" b="0" i="0" u="none" strike="noStrike" dirty="0" smtClean="0">
                          <a:solidFill>
                            <a:schemeClr val="bg1"/>
                          </a:solidFill>
                          <a:effectLst/>
                          <a:latin typeface="SimSun" panose="02010600030101010101" pitchFamily="2" charset="-122"/>
                          <a:ea typeface="SimSun" panose="02010600030101010101" pitchFamily="2" charset="-122"/>
                        </a:rPr>
                        <a:t>致辞</a:t>
                      </a:r>
                      <a:endParaRPr lang="ja-JP" altLang="en-US" sz="1600" b="0" i="0" u="none" strike="noStrike" dirty="0" smtClean="0">
                        <a:solidFill>
                          <a:schemeClr val="bg1"/>
                        </a:solidFill>
                        <a:effectLst/>
                        <a:latin typeface="SimSun" panose="02010600030101010101" pitchFamily="2" charset="-122"/>
                        <a:ea typeface="SimSun" panose="02010600030101010101" pitchFamily="2" charset="-122"/>
                      </a:endParaRPr>
                    </a:p>
                    <a:p>
                      <a:pPr algn="l" fontAlgn="ctr"/>
                      <a:r>
                        <a:rPr lang="zh-CN" altLang="en-US" sz="1600" b="0" i="0" u="none" strike="noStrike" dirty="0" smtClean="0">
                          <a:solidFill>
                            <a:schemeClr val="bg1"/>
                          </a:solidFill>
                          <a:effectLst/>
                          <a:latin typeface="SimSun" panose="02010600030101010101" pitchFamily="2" charset="-122"/>
                          <a:ea typeface="SimSun" panose="02010600030101010101" pitchFamily="2" charset="-122"/>
                        </a:rPr>
                        <a:t>“</a:t>
                      </a:r>
                      <a:r>
                        <a:rPr lang="ja-JP" altLang="en-US" sz="1600" b="0" i="0" u="none" strike="noStrike" dirty="0" smtClean="0">
                          <a:solidFill>
                            <a:schemeClr val="bg1"/>
                          </a:solidFill>
                          <a:effectLst/>
                          <a:latin typeface="SimSun" panose="02010600030101010101" pitchFamily="2" charset="-122"/>
                          <a:ea typeface="SimSun" panose="02010600030101010101" pitchFamily="2" charset="-122"/>
                        </a:rPr>
                        <a:t>山</a:t>
                      </a:r>
                      <a:r>
                        <a:rPr lang="zh-CN" altLang="en-US" sz="1600" b="0" i="0" u="none" strike="noStrike" dirty="0" smtClean="0">
                          <a:solidFill>
                            <a:schemeClr val="bg1"/>
                          </a:solidFill>
                          <a:effectLst/>
                          <a:latin typeface="SimSun" panose="02010600030101010101" pitchFamily="2" charset="-122"/>
                          <a:ea typeface="SimSun" panose="02010600030101010101" pitchFamily="2" charset="-122"/>
                        </a:rPr>
                        <a:t>之</a:t>
                      </a:r>
                      <a:r>
                        <a:rPr lang="ja-JP" altLang="en-US" sz="1600" b="0" i="0" u="none" strike="noStrike" dirty="0" smtClean="0">
                          <a:solidFill>
                            <a:schemeClr val="bg1"/>
                          </a:solidFill>
                          <a:effectLst/>
                          <a:latin typeface="SimSun" panose="02010600030101010101" pitchFamily="2" charset="-122"/>
                          <a:ea typeface="SimSun" panose="02010600030101010101" pitchFamily="2" charset="-122"/>
                        </a:rPr>
                        <a:t>日</a:t>
                      </a:r>
                      <a:r>
                        <a:rPr lang="zh-CN" altLang="en-US" sz="1600" b="0" i="0" u="none" strike="noStrike" dirty="0" smtClean="0">
                          <a:solidFill>
                            <a:schemeClr val="bg1"/>
                          </a:solidFill>
                          <a:effectLst/>
                          <a:latin typeface="SimSun" panose="02010600030101010101" pitchFamily="2" charset="-122"/>
                          <a:ea typeface="SimSun" panose="02010600030101010101" pitchFamily="2" charset="-122"/>
                        </a:rPr>
                        <a:t>之歌”表彰仪式</a:t>
                      </a:r>
                      <a:endParaRPr lang="ja-JP" altLang="en-US" sz="1600" b="0" i="0" u="none" strike="noStrike" dirty="0" smtClean="0">
                        <a:solidFill>
                          <a:schemeClr val="bg1"/>
                        </a:solidFill>
                        <a:effectLst/>
                        <a:latin typeface="SimSun" panose="02010600030101010101" pitchFamily="2" charset="-122"/>
                        <a:ea typeface="SimSun" panose="02010600030101010101" pitchFamily="2" charset="-122"/>
                      </a:endParaRPr>
                    </a:p>
                    <a:p>
                      <a:pPr algn="l" fontAlgn="ctr"/>
                      <a:r>
                        <a:rPr lang="zh-CN" altLang="en-US" sz="1600" b="0" i="0" u="none" strike="noStrike" dirty="0" smtClean="0">
                          <a:solidFill>
                            <a:schemeClr val="bg1"/>
                          </a:solidFill>
                          <a:effectLst/>
                          <a:latin typeface="SimSun" panose="02010600030101010101" pitchFamily="2" charset="-122"/>
                          <a:ea typeface="SimSun" panose="02010600030101010101" pitchFamily="2" charset="-122"/>
                        </a:rPr>
                        <a:t>庆祝演出</a:t>
                      </a:r>
                      <a:r>
                        <a:rPr lang="en-US" altLang="ja-JP" sz="1600" b="0" i="0" u="none" strike="noStrike" dirty="0" smtClean="0">
                          <a:solidFill>
                            <a:schemeClr val="bg1"/>
                          </a:solidFill>
                          <a:effectLst/>
                          <a:latin typeface="SimSun" panose="02010600030101010101" pitchFamily="2" charset="-122"/>
                          <a:ea typeface="SimSun" panose="02010600030101010101" pitchFamily="2" charset="-122"/>
                        </a:rPr>
                        <a:t>(</a:t>
                      </a:r>
                      <a:r>
                        <a:rPr lang="zh-CN" altLang="en-US" sz="1600" b="0" i="0" u="none" strike="noStrike" dirty="0" smtClean="0">
                          <a:solidFill>
                            <a:schemeClr val="bg1"/>
                          </a:solidFill>
                          <a:effectLst/>
                          <a:latin typeface="SimSun" panose="02010600030101010101" pitchFamily="2" charset="-122"/>
                          <a:ea typeface="SimSun" panose="02010600030101010101" pitchFamily="2" charset="-122"/>
                        </a:rPr>
                        <a:t>舞蹈</a:t>
                      </a:r>
                      <a:r>
                        <a:rPr lang="ja-JP" altLang="en-US" sz="1600" b="0" i="0" u="none" strike="noStrike" dirty="0" err="1" smtClean="0">
                          <a:solidFill>
                            <a:schemeClr val="bg1"/>
                          </a:solidFill>
                          <a:effectLst/>
                          <a:latin typeface="SimSun" panose="02010600030101010101" pitchFamily="2" charset="-122"/>
                          <a:ea typeface="SimSun" panose="02010600030101010101" pitchFamily="2" charset="-122"/>
                        </a:rPr>
                        <a:t>、</a:t>
                      </a:r>
                      <a:r>
                        <a:rPr lang="ja-JP" altLang="en-US" sz="1600" b="0" i="0" u="none" strike="noStrike" dirty="0" smtClean="0">
                          <a:solidFill>
                            <a:schemeClr val="bg1"/>
                          </a:solidFill>
                          <a:effectLst/>
                          <a:latin typeface="SimSun" panose="02010600030101010101" pitchFamily="2" charset="-122"/>
                          <a:ea typeface="SimSun" panose="02010600030101010101" pitchFamily="2" charset="-122"/>
                        </a:rPr>
                        <a:t>唱</a:t>
                      </a:r>
                      <a:r>
                        <a:rPr lang="zh-CN" altLang="en-US" sz="1600" b="0" i="0" u="none" strike="noStrike" dirty="0" smtClean="0">
                          <a:solidFill>
                            <a:schemeClr val="bg1"/>
                          </a:solidFill>
                          <a:effectLst/>
                          <a:latin typeface="SimSun" panose="02010600030101010101" pitchFamily="2" charset="-122"/>
                          <a:ea typeface="SimSun" panose="02010600030101010101" pitchFamily="2" charset="-122"/>
                        </a:rPr>
                        <a:t>歌</a:t>
                      </a:r>
                      <a:r>
                        <a:rPr lang="ja-JP" altLang="en-US" sz="1600" b="0" i="0" u="none" strike="noStrike" dirty="0" err="1" smtClean="0">
                          <a:solidFill>
                            <a:schemeClr val="bg1"/>
                          </a:solidFill>
                          <a:effectLst/>
                          <a:latin typeface="SimSun" panose="02010600030101010101" pitchFamily="2" charset="-122"/>
                          <a:ea typeface="SimSun" panose="02010600030101010101" pitchFamily="2" charset="-122"/>
                        </a:rPr>
                        <a:t>、</a:t>
                      </a:r>
                      <a:r>
                        <a:rPr lang="zh-CN" altLang="en-US" sz="1600" b="0" i="0" u="none" strike="noStrike" dirty="0" smtClean="0">
                          <a:solidFill>
                            <a:schemeClr val="bg1"/>
                          </a:solidFill>
                          <a:effectLst/>
                          <a:latin typeface="SimSun" panose="02010600030101010101" pitchFamily="2" charset="-122"/>
                          <a:ea typeface="SimSun" panose="02010600030101010101" pitchFamily="2" charset="-122"/>
                        </a:rPr>
                        <a:t>倡议等</a:t>
                      </a:r>
                      <a:r>
                        <a:rPr lang="ja-JP" altLang="en-US" sz="1600" b="0" i="0" u="none" strike="noStrike" dirty="0" smtClean="0">
                          <a:solidFill>
                            <a:schemeClr val="bg1"/>
                          </a:solidFill>
                          <a:effectLst/>
                          <a:latin typeface="SimSun" panose="02010600030101010101" pitchFamily="2" charset="-122"/>
                          <a:ea typeface="SimSun" panose="02010600030101010101" pitchFamily="2" charset="-122"/>
                        </a:rPr>
                        <a:t>）</a:t>
                      </a:r>
                      <a:endParaRPr lang="en-US" altLang="ja-JP" sz="1600" b="0" i="0" u="none" strike="noStrike" dirty="0" smtClean="0">
                        <a:solidFill>
                          <a:schemeClr val="bg1"/>
                        </a:solidFill>
                        <a:effectLst/>
                        <a:latin typeface="SimSun" panose="02010600030101010101" pitchFamily="2" charset="-122"/>
                        <a:ea typeface="SimSun" panose="02010600030101010101" pitchFamily="2" charset="-122"/>
                      </a:endParaRPr>
                    </a:p>
                    <a:p>
                      <a:pPr algn="l" fontAlgn="ctr"/>
                      <a:r>
                        <a:rPr lang="zh-CN" altLang="en-US" sz="1600" b="0" i="0" u="none" strike="noStrike" dirty="0" smtClean="0">
                          <a:solidFill>
                            <a:schemeClr val="bg1"/>
                          </a:solidFill>
                          <a:effectLst/>
                          <a:latin typeface="SimSun" panose="02010600030101010101" pitchFamily="2" charset="-122"/>
                          <a:ea typeface="SimSun" panose="02010600030101010101" pitchFamily="2" charset="-122"/>
                        </a:rPr>
                        <a:t>下一届举办地的接力仪式</a:t>
                      </a:r>
                      <a:endParaRPr lang="en-US" altLang="ja-JP" sz="1600" b="0" i="0" u="none" strike="noStrike" dirty="0" smtClean="0">
                        <a:solidFill>
                          <a:schemeClr val="bg1"/>
                        </a:solidFill>
                        <a:effectLst/>
                        <a:latin typeface="SimSun" panose="02010600030101010101" pitchFamily="2" charset="-122"/>
                        <a:ea typeface="SimSun" panose="02010600030101010101" pitchFamily="2" charset="-122"/>
                      </a:endParaRPr>
                    </a:p>
                    <a:p>
                      <a:pPr algn="l" fontAlgn="ctr"/>
                      <a:r>
                        <a:rPr lang="zh-CN" altLang="en-US" sz="1600" b="0" i="0" u="none" strike="noStrike" dirty="0" smtClean="0">
                          <a:solidFill>
                            <a:schemeClr val="bg1"/>
                          </a:solidFill>
                          <a:effectLst/>
                          <a:latin typeface="SimSun" panose="02010600030101010101" pitchFamily="2" charset="-122"/>
                          <a:ea typeface="SimSun" panose="02010600030101010101" pitchFamily="2" charset="-122"/>
                        </a:rPr>
                        <a:t>宣布闭幕</a:t>
                      </a:r>
                      <a:endParaRPr lang="ja-JP" altLang="en-US" sz="1600" b="0" i="0" u="none" strike="noStrike" dirty="0">
                        <a:solidFill>
                          <a:schemeClr val="bg1"/>
                        </a:solidFill>
                        <a:effectLst/>
                        <a:latin typeface="SimSun" panose="02010600030101010101" pitchFamily="2" charset="-122"/>
                        <a:ea typeface="SimSun" panose="02010600030101010101" pitchFamily="2" charset="-122"/>
                      </a:endParaRPr>
                    </a:p>
                  </a:txBody>
                  <a:tcPr marL="8155" marR="8155" marT="8155" marB="0" anchor="ctr">
                    <a:lnL w="3175" cap="flat" cmpd="sng" algn="ctr">
                      <a:solidFill>
                        <a:schemeClr val="bg1"/>
                      </a:solidFill>
                      <a:prstDash val="solid"/>
                      <a:round/>
                      <a:headEnd type="none" w="med" len="med"/>
                      <a:tailEnd type="none" w="med" len="med"/>
                    </a:lnL>
                    <a:noFill/>
                  </a:tcPr>
                </a:tc>
              </a:tr>
              <a:tr h="169390">
                <a:tc>
                  <a:txBody>
                    <a:bodyPr/>
                    <a:lstStyle/>
                    <a:p>
                      <a:pPr algn="l" fontAlgn="ctr"/>
                      <a:endParaRPr lang="ja-JP" altLang="en-US" sz="1000" b="0" i="0" u="none" strike="noStrike">
                        <a:solidFill>
                          <a:srgbClr val="000000"/>
                        </a:solidFill>
                        <a:effectLst/>
                        <a:latin typeface="ＭＳ 明朝"/>
                      </a:endParaRPr>
                    </a:p>
                  </a:txBody>
                  <a:tcPr marL="8155" marR="8155" marT="8155" marB="0" anchor="ctr"/>
                </a:tc>
                <a:tc vMerge="1">
                  <a:txBody>
                    <a:bodyPr/>
                    <a:lstStyle/>
                    <a:p>
                      <a:endParaRPr kumimoji="1" lang="ja-JP" altLang="en-US"/>
                    </a:p>
                  </a:txBody>
                  <a:tcPr/>
                </a:tc>
                <a:tc vMerge="1">
                  <a:txBody>
                    <a:bodyPr/>
                    <a:lstStyle/>
                    <a:p>
                      <a:pPr algn="l" fontAlgn="ctr"/>
                      <a:endParaRPr lang="ja-JP" altLang="en-US" sz="1600" b="0"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pPr algn="l" fontAlgn="ctr"/>
                      <a:endParaRPr lang="ja-JP" altLang="en-US" sz="1050" b="1"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endParaRPr kumimoji="1" lang="ja-JP" altLang="en-US"/>
                    </a:p>
                  </a:txBody>
                  <a:tcPr/>
                </a:tc>
              </a:tr>
              <a:tr h="169390">
                <a:tc>
                  <a:txBody>
                    <a:bodyPr/>
                    <a:lstStyle/>
                    <a:p>
                      <a:pPr algn="l" fontAlgn="ctr"/>
                      <a:endParaRPr lang="ja-JP" altLang="en-US" sz="1000" b="0" i="0" u="none" strike="noStrike">
                        <a:solidFill>
                          <a:srgbClr val="000000"/>
                        </a:solidFill>
                        <a:effectLst/>
                        <a:latin typeface="ＭＳ 明朝"/>
                      </a:endParaRPr>
                    </a:p>
                  </a:txBody>
                  <a:tcPr marL="8155" marR="8155" marT="8155" marB="0" anchor="ctr"/>
                </a:tc>
                <a:tc vMerge="1">
                  <a:txBody>
                    <a:bodyPr/>
                    <a:lstStyle/>
                    <a:p>
                      <a:endParaRPr kumimoji="1" lang="ja-JP" altLang="en-US"/>
                    </a:p>
                  </a:txBody>
                  <a:tcPr/>
                </a:tc>
                <a:tc vMerge="1">
                  <a:txBody>
                    <a:bodyPr/>
                    <a:lstStyle/>
                    <a:p>
                      <a:pPr algn="l" fontAlgn="ctr"/>
                      <a:endParaRPr lang="ja-JP" altLang="en-US" sz="1600" b="0"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pPr algn="l" fontAlgn="ctr"/>
                      <a:endParaRPr lang="ja-JP" altLang="en-US" sz="1050" b="1"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endParaRPr kumimoji="1" lang="ja-JP" altLang="en-US"/>
                    </a:p>
                  </a:txBody>
                  <a:tcPr/>
                </a:tc>
              </a:tr>
              <a:tr h="226730">
                <a:tc>
                  <a:txBody>
                    <a:bodyPr/>
                    <a:lstStyle/>
                    <a:p>
                      <a:pPr algn="l" fontAlgn="ctr"/>
                      <a:endParaRPr lang="ja-JP" altLang="en-US" sz="1000" b="0" i="0" u="none" strike="noStrike" dirty="0">
                        <a:solidFill>
                          <a:srgbClr val="000000"/>
                        </a:solidFill>
                        <a:effectLst/>
                        <a:latin typeface="ＭＳ 明朝"/>
                      </a:endParaRPr>
                    </a:p>
                  </a:txBody>
                  <a:tcPr marL="8155" marR="8155" marT="8155" marB="0" anchor="ctr"/>
                </a:tc>
                <a:tc vMerge="1">
                  <a:txBody>
                    <a:bodyPr/>
                    <a:lstStyle/>
                    <a:p>
                      <a:endParaRPr kumimoji="1" lang="ja-JP" altLang="en-US"/>
                    </a:p>
                  </a:txBody>
                  <a:tcPr/>
                </a:tc>
                <a:tc vMerge="1">
                  <a:txBody>
                    <a:bodyPr/>
                    <a:lstStyle/>
                    <a:p>
                      <a:pPr algn="l" fontAlgn="ctr"/>
                      <a:endParaRPr lang="ja-JP" altLang="en-US" sz="1600" b="0"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pPr algn="l" fontAlgn="ctr"/>
                      <a:endParaRPr lang="ja-JP" altLang="en-US" sz="1050" b="1"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endParaRPr kumimoji="1" lang="ja-JP" altLang="en-US"/>
                    </a:p>
                  </a:txBody>
                  <a:tcPr/>
                </a:tc>
              </a:tr>
              <a:tr h="226730">
                <a:tc>
                  <a:txBody>
                    <a:bodyPr/>
                    <a:lstStyle/>
                    <a:p>
                      <a:pPr algn="l" fontAlgn="ctr"/>
                      <a:endParaRPr lang="ja-JP" altLang="en-US" sz="1000" b="0" i="0" u="none" strike="noStrike" dirty="0">
                        <a:solidFill>
                          <a:srgbClr val="000000"/>
                        </a:solidFill>
                        <a:effectLst/>
                        <a:latin typeface="ＭＳ 明朝"/>
                      </a:endParaRPr>
                    </a:p>
                  </a:txBody>
                  <a:tcPr marL="8155" marR="8155" marT="8155" marB="0" anchor="ctr"/>
                </a:tc>
                <a:tc vMerge="1">
                  <a:txBody>
                    <a:bodyPr/>
                    <a:lstStyle/>
                    <a:p>
                      <a:endParaRPr kumimoji="1" lang="ja-JP" altLang="en-US"/>
                    </a:p>
                  </a:txBody>
                  <a:tcPr/>
                </a:tc>
                <a:tc vMerge="1">
                  <a:txBody>
                    <a:bodyPr/>
                    <a:lstStyle/>
                    <a:p>
                      <a:pPr algn="l" fontAlgn="ctr"/>
                      <a:endParaRPr lang="ja-JP" altLang="en-US" sz="1600" b="0"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pPr algn="l" fontAlgn="ctr"/>
                      <a:endParaRPr lang="ja-JP" altLang="en-US" sz="1050" b="1"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endParaRPr kumimoji="1" lang="ja-JP" altLang="en-US"/>
                    </a:p>
                  </a:txBody>
                  <a:tcPr/>
                </a:tc>
              </a:tr>
              <a:tr h="321122">
                <a:tc>
                  <a:txBody>
                    <a:bodyPr/>
                    <a:lstStyle/>
                    <a:p>
                      <a:pPr algn="l" fontAlgn="ctr"/>
                      <a:endParaRPr lang="ja-JP" altLang="en-US" sz="1000" b="0" i="0" u="none" strike="noStrike">
                        <a:solidFill>
                          <a:srgbClr val="000000"/>
                        </a:solidFill>
                        <a:effectLst/>
                        <a:latin typeface="ＭＳ 明朝"/>
                      </a:endParaRPr>
                    </a:p>
                  </a:txBody>
                  <a:tcPr marL="8155" marR="8155" marT="8155" marB="0" anchor="ctr"/>
                </a:tc>
                <a:tc vMerge="1">
                  <a:txBody>
                    <a:bodyPr/>
                    <a:lstStyle/>
                    <a:p>
                      <a:endParaRPr kumimoji="1" lang="ja-JP" altLang="en-US"/>
                    </a:p>
                  </a:txBody>
                  <a:tcPr/>
                </a:tc>
                <a:tc vMerge="1">
                  <a:txBody>
                    <a:bodyPr/>
                    <a:lstStyle/>
                    <a:p>
                      <a:pPr algn="l" fontAlgn="ctr"/>
                      <a:endParaRPr lang="ja-JP" altLang="en-US" sz="1600" b="0"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pPr algn="l" fontAlgn="ctr"/>
                      <a:endParaRPr lang="ja-JP" altLang="en-US" sz="1050" b="1"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endParaRPr kumimoji="1" lang="ja-JP" altLang="en-US"/>
                    </a:p>
                  </a:txBody>
                  <a:tcPr/>
                </a:tc>
              </a:tr>
              <a:tr h="166577">
                <a:tc>
                  <a:txBody>
                    <a:bodyPr/>
                    <a:lstStyle/>
                    <a:p>
                      <a:pPr algn="l" fontAlgn="ctr"/>
                      <a:endParaRPr lang="ja-JP" altLang="en-US" sz="1000" b="0" i="0" u="none" strike="noStrike">
                        <a:solidFill>
                          <a:srgbClr val="000000"/>
                        </a:solidFill>
                        <a:effectLst/>
                        <a:latin typeface="ＭＳ 明朝"/>
                      </a:endParaRPr>
                    </a:p>
                  </a:txBody>
                  <a:tcPr marL="8155" marR="8155" marT="8155" marB="0" anchor="ctr"/>
                </a:tc>
                <a:tc vMerge="1">
                  <a:txBody>
                    <a:bodyPr/>
                    <a:lstStyle/>
                    <a:p>
                      <a:endParaRPr kumimoji="1" lang="ja-JP" altLang="en-US"/>
                    </a:p>
                  </a:txBody>
                  <a:tcPr/>
                </a:tc>
                <a:tc vMerge="1">
                  <a:txBody>
                    <a:bodyPr/>
                    <a:lstStyle/>
                    <a:p>
                      <a:pPr algn="l" fontAlgn="ctr"/>
                      <a:endParaRPr lang="ja-JP" altLang="en-US" sz="1600" b="0"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pPr algn="l" fontAlgn="ctr"/>
                      <a:endParaRPr lang="ja-JP" altLang="en-US" sz="1050" b="1" i="0" u="none" strike="noStrike" dirty="0">
                        <a:solidFill>
                          <a:schemeClr val="bg1"/>
                        </a:solidFill>
                        <a:effectLst/>
                        <a:latin typeface="HGP創英ﾌﾟﾚｾﾞﾝｽEB" pitchFamily="18" charset="-128"/>
                        <a:ea typeface="HGP創英ﾌﾟﾚｾﾞﾝｽEB" pitchFamily="18" charset="-128"/>
                      </a:endParaRPr>
                    </a:p>
                  </a:txBody>
                  <a:tcPr marL="8155" marR="8155" marT="8155" marB="0" anchor="ctr">
                    <a:noFill/>
                  </a:tcPr>
                </a:tc>
                <a:tc vMerge="1">
                  <a:txBody>
                    <a:bodyPr/>
                    <a:lstStyle/>
                    <a:p>
                      <a:endParaRPr kumimoji="1" lang="ja-JP" altLang="en-US"/>
                    </a:p>
                  </a:txBody>
                  <a:tcPr/>
                </a:tc>
              </a:tr>
              <a:tr h="265862">
                <a:tc>
                  <a:txBody>
                    <a:bodyPr/>
                    <a:lstStyle/>
                    <a:p>
                      <a:pPr algn="l" fontAlgn="ctr"/>
                      <a:endParaRPr lang="ja-JP" altLang="en-US" sz="1000" b="0" i="0" u="none" strike="noStrike">
                        <a:solidFill>
                          <a:srgbClr val="000000"/>
                        </a:solidFill>
                        <a:effectLst/>
                        <a:latin typeface="ＭＳ 明朝"/>
                      </a:endParaRPr>
                    </a:p>
                  </a:txBody>
                  <a:tcPr marL="8155" marR="8155" marT="8155" marB="0" anchor="ctr"/>
                </a:tc>
                <a:tc>
                  <a:txBody>
                    <a:bodyPr/>
                    <a:lstStyle/>
                    <a:p>
                      <a:pPr algn="ctr"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尾声</a:t>
                      </a:r>
                      <a:endParaRPr lang="ja-JP" altLang="en-US" sz="1600" u="none" strike="noStrike" dirty="0" smtClean="0">
                        <a:solidFill>
                          <a:schemeClr val="bg1"/>
                        </a:solidFill>
                        <a:effectLst/>
                        <a:latin typeface="SimSun" panose="02010600030101010101" pitchFamily="2" charset="-122"/>
                        <a:ea typeface="SimSun" panose="02010600030101010101" pitchFamily="2" charset="-122"/>
                      </a:endParaRPr>
                    </a:p>
                    <a:p>
                      <a:pPr algn="ctr" fontAlgn="ctr"/>
                      <a:r>
                        <a:rPr lang="ja-JP" altLang="en-US" sz="1200" b="0" i="0" u="none" strike="noStrike" dirty="0" smtClean="0">
                          <a:solidFill>
                            <a:schemeClr val="bg1"/>
                          </a:solidFill>
                          <a:effectLst/>
                          <a:latin typeface="SimSun" panose="02010600030101010101" pitchFamily="2" charset="-122"/>
                          <a:ea typeface="SimSun" panose="02010600030101010101" pitchFamily="2" charset="-122"/>
                        </a:rPr>
                        <a:t>～</a:t>
                      </a:r>
                      <a:r>
                        <a:rPr lang="en-US" altLang="ja-JP" sz="1200" b="0" i="0" u="none" strike="noStrike" dirty="0" smtClean="0">
                          <a:solidFill>
                            <a:schemeClr val="bg1"/>
                          </a:solidFill>
                          <a:effectLst/>
                          <a:latin typeface="SimSun" panose="02010600030101010101" pitchFamily="2" charset="-122"/>
                          <a:ea typeface="SimSun" panose="02010600030101010101" pitchFamily="2" charset="-122"/>
                        </a:rPr>
                        <a:t>10:30</a:t>
                      </a:r>
                      <a:endParaRPr lang="ja-JP" altLang="en-US" sz="1200" b="0" i="0" u="none" strike="noStrike" dirty="0">
                        <a:solidFill>
                          <a:schemeClr val="bg1"/>
                        </a:solidFill>
                        <a:effectLst/>
                        <a:latin typeface="SimSun" panose="02010600030101010101" pitchFamily="2" charset="-122"/>
                        <a:ea typeface="SimSun" panose="02010600030101010101" pitchFamily="2" charset="-122"/>
                      </a:endParaRPr>
                    </a:p>
                  </a:txBody>
                  <a:tcPr marL="8155" marR="8155" marT="8155" marB="0" anchor="ctr">
                    <a:noFill/>
                  </a:tcPr>
                </a:tc>
                <a:tc>
                  <a:txBody>
                    <a:bodyPr/>
                    <a:lstStyle/>
                    <a:p>
                      <a:pPr algn="l"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迈向</a:t>
                      </a:r>
                      <a:r>
                        <a:rPr lang="ja-JP" altLang="en-US" sz="1600" u="none" strike="noStrike" dirty="0" smtClean="0">
                          <a:solidFill>
                            <a:schemeClr val="bg1"/>
                          </a:solidFill>
                          <a:effectLst/>
                          <a:latin typeface="SimSun" panose="02010600030101010101" pitchFamily="2" charset="-122"/>
                          <a:ea typeface="SimSun" panose="02010600030101010101" pitchFamily="2" charset="-122"/>
                        </a:rPr>
                        <a:t>山</a:t>
                      </a:r>
                      <a:r>
                        <a:rPr lang="zh-CN" altLang="en-US" sz="1600" u="none" strike="noStrike" dirty="0" smtClean="0">
                          <a:solidFill>
                            <a:schemeClr val="bg1"/>
                          </a:solidFill>
                          <a:effectLst/>
                          <a:latin typeface="SimSun" panose="02010600030101010101" pitchFamily="2" charset="-122"/>
                          <a:ea typeface="SimSun" panose="02010600030101010101" pitchFamily="2" charset="-122"/>
                        </a:rPr>
                        <a:t>的</a:t>
                      </a:r>
                      <a:r>
                        <a:rPr lang="ja-JP" altLang="en-US" sz="1600" u="none" strike="noStrike" dirty="0" smtClean="0">
                          <a:solidFill>
                            <a:schemeClr val="bg1"/>
                          </a:solidFill>
                          <a:effectLst/>
                          <a:latin typeface="SimSun" panose="02010600030101010101" pitchFamily="2" charset="-122"/>
                          <a:ea typeface="SimSun" panose="02010600030101010101" pitchFamily="2" charset="-122"/>
                        </a:rPr>
                        <a:t>第一</a:t>
                      </a:r>
                      <a:r>
                        <a:rPr lang="zh-CN" altLang="en-US" sz="1600" u="none" strike="noStrike" dirty="0" smtClean="0">
                          <a:solidFill>
                            <a:schemeClr val="bg1"/>
                          </a:solidFill>
                          <a:effectLst/>
                          <a:latin typeface="SimSun" panose="02010600030101010101" pitchFamily="2" charset="-122"/>
                          <a:ea typeface="SimSun" panose="02010600030101010101" pitchFamily="2" charset="-122"/>
                        </a:rPr>
                        <a:t>步</a:t>
                      </a:r>
                      <a:endParaRPr lang="ja-JP" altLang="en-US" sz="1600" b="0" i="0" u="none" strike="noStrike" dirty="0">
                        <a:solidFill>
                          <a:schemeClr val="bg1"/>
                        </a:solidFill>
                        <a:effectLst/>
                        <a:latin typeface="SimSun" panose="02010600030101010101" pitchFamily="2" charset="-122"/>
                        <a:ea typeface="SimSun" panose="02010600030101010101" pitchFamily="2" charset="-122"/>
                      </a:endParaRPr>
                    </a:p>
                  </a:txBody>
                  <a:tcPr marL="8155" marR="8155" marT="8155" marB="0" anchor="ctr">
                    <a:lnR w="57150" cap="flat" cmpd="sng" algn="ctr">
                      <a:solidFill>
                        <a:schemeClr val="bg1"/>
                      </a:solidFill>
                      <a:prstDash val="solid"/>
                      <a:round/>
                      <a:headEnd type="none" w="med" len="med"/>
                      <a:tailEnd type="none" w="med" len="med"/>
                    </a:lnR>
                    <a:noFill/>
                  </a:tcPr>
                </a:tc>
                <a:tc>
                  <a:txBody>
                    <a:bodyPr/>
                    <a:lstStyle/>
                    <a:p>
                      <a:pPr algn="ctr" fontAlgn="ctr"/>
                      <a:r>
                        <a:rPr lang="zh-CN" altLang="en-US" sz="1600" u="none" strike="noStrike" dirty="0" smtClean="0">
                          <a:solidFill>
                            <a:schemeClr val="bg1"/>
                          </a:solidFill>
                          <a:effectLst/>
                          <a:latin typeface="SimSun" panose="02010600030101010101" pitchFamily="2" charset="-122"/>
                          <a:ea typeface="SimSun" panose="02010600030101010101" pitchFamily="2" charset="-122"/>
                        </a:rPr>
                        <a:t>尾声</a:t>
                      </a:r>
                      <a:endParaRPr lang="ja-JP" altLang="en-US" sz="1600" u="none" strike="noStrike" dirty="0" smtClean="0">
                        <a:solidFill>
                          <a:schemeClr val="bg1"/>
                        </a:solidFill>
                        <a:effectLst/>
                        <a:latin typeface="SimSun" panose="02010600030101010101" pitchFamily="2" charset="-122"/>
                        <a:ea typeface="SimSun" panose="02010600030101010101" pitchFamily="2" charset="-122"/>
                      </a:endParaRPr>
                    </a:p>
                    <a:p>
                      <a:pPr algn="ctr" fontAlgn="ctr"/>
                      <a:r>
                        <a:rPr lang="ja-JP" altLang="en-US" sz="1050" b="0" i="0" u="none" strike="noStrike" dirty="0" smtClean="0">
                          <a:solidFill>
                            <a:schemeClr val="bg1"/>
                          </a:solidFill>
                          <a:effectLst/>
                          <a:latin typeface="SimSun" panose="02010600030101010101" pitchFamily="2" charset="-122"/>
                          <a:ea typeface="SimSun" panose="02010600030101010101" pitchFamily="2" charset="-122"/>
                        </a:rPr>
                        <a:t>～</a:t>
                      </a:r>
                      <a:r>
                        <a:rPr lang="en-US" altLang="ja-JP" sz="1050" b="0" i="0" u="none" strike="noStrike" dirty="0" smtClean="0">
                          <a:solidFill>
                            <a:schemeClr val="bg1"/>
                          </a:solidFill>
                          <a:effectLst/>
                          <a:latin typeface="SimSun" panose="02010600030101010101" pitchFamily="2" charset="-122"/>
                          <a:ea typeface="SimSun" panose="02010600030101010101" pitchFamily="2" charset="-122"/>
                        </a:rPr>
                        <a:t>16:30</a:t>
                      </a:r>
                      <a:endParaRPr lang="ja-JP" altLang="en-US" sz="1050" b="1" i="0" u="none" strike="noStrike" dirty="0">
                        <a:solidFill>
                          <a:schemeClr val="bg1"/>
                        </a:solidFill>
                        <a:effectLst/>
                        <a:latin typeface="SimSun" panose="02010600030101010101" pitchFamily="2" charset="-122"/>
                        <a:ea typeface="SimSun" panose="02010600030101010101" pitchFamily="2" charset="-122"/>
                      </a:endParaRPr>
                    </a:p>
                  </a:txBody>
                  <a:tcPr marL="8155" marR="8155" marT="8155" marB="0" anchor="ctr">
                    <a:lnL w="571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a:txBody>
                    <a:bodyPr/>
                    <a:lstStyle/>
                    <a:p>
                      <a:pPr algn="l" fontAlgn="ctr"/>
                      <a:endParaRPr lang="ja-JP" altLang="en-US" sz="1050" b="1" i="0" u="none" strike="noStrike" dirty="0">
                        <a:solidFill>
                          <a:schemeClr val="bg1"/>
                        </a:solidFill>
                        <a:effectLst/>
                        <a:latin typeface="SimSun" panose="02010600030101010101" pitchFamily="2" charset="-122"/>
                        <a:ea typeface="SimSun" panose="02010600030101010101" pitchFamily="2" charset="-122"/>
                      </a:endParaRPr>
                    </a:p>
                  </a:txBody>
                  <a:tcPr marL="8155" marR="8155" marT="8155" marB="0" anchor="ctr">
                    <a:lnL w="3175" cap="flat" cmpd="sng" algn="ctr">
                      <a:solidFill>
                        <a:schemeClr val="bg1"/>
                      </a:solidFill>
                      <a:prstDash val="solid"/>
                      <a:round/>
                      <a:headEnd type="none" w="med" len="med"/>
                      <a:tailEnd type="none" w="med" len="med"/>
                    </a:lnL>
                    <a:noFill/>
                  </a:tcPr>
                </a:tc>
              </a:tr>
            </a:tbl>
          </a:graphicData>
        </a:graphic>
      </p:graphicFrame>
    </p:spTree>
    <p:extLst>
      <p:ext uri="{BB962C8B-B14F-4D97-AF65-F5344CB8AC3E}">
        <p14:creationId xmlns:p14="http://schemas.microsoft.com/office/powerpoint/2010/main" val="78885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8" name="Picture 2" descr="E:\ピクチャ2\各種画像\画像\河童橋\ak0604201040新緑の穂高岳と河童橋・６月（上高地）-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6145"/>
            <a:ext cx="9137228" cy="7162275"/>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p:cNvSpPr/>
          <p:nvPr/>
        </p:nvSpPr>
        <p:spPr>
          <a:xfrm>
            <a:off x="661740" y="1268760"/>
            <a:ext cx="8218200" cy="936104"/>
          </a:xfrm>
          <a:prstGeom prst="rect">
            <a:avLst/>
          </a:prstGeom>
          <a:solidFill>
            <a:schemeClr val="accent5">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使指定山之日</a:t>
            </a:r>
            <a:r>
              <a:rPr lang="en-US" altLang="zh-CN" sz="16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zh-CN"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得到与山亲近的机会，对山的恩惠表示感谢</a:t>
            </a:r>
            <a:r>
              <a:rPr lang="zh-CN" altLang="en-US" sz="16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”的这一宗旨</a:t>
            </a:r>
            <a:r>
              <a:rPr lang="zh-CN"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更加</a:t>
            </a:r>
            <a:r>
              <a:rPr lang="zh-CN" altLang="en-US" sz="2400" b="1" dirty="0">
                <a:solidFill>
                  <a:srgbClr val="FFC0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深入人心</a:t>
            </a:r>
            <a:r>
              <a:rPr lang="zh-CN" altLang="en-US" sz="16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，从而成为</a:t>
            </a:r>
            <a:r>
              <a:rPr lang="zh-CN" altLang="en-US" sz="2400" b="1" dirty="0" smtClean="0">
                <a:solidFill>
                  <a:srgbClr val="FFC0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人们</a:t>
            </a:r>
            <a:r>
              <a:rPr lang="zh-CN" altLang="en-US" sz="2400" b="1" dirty="0">
                <a:solidFill>
                  <a:srgbClr val="FFC0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重新思考“山与人”</a:t>
            </a:r>
            <a:r>
              <a:rPr lang="zh-CN" altLang="en-US" sz="2400" b="1" dirty="0" smtClean="0">
                <a:solidFill>
                  <a:srgbClr val="FFC0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的关系的机会</a:t>
            </a:r>
            <a:endParaRPr kumimoji="1" lang="ja-JP"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p:txBody>
      </p:sp>
      <p:sp>
        <p:nvSpPr>
          <p:cNvPr id="34" name="正方形/長方形 33"/>
          <p:cNvSpPr/>
          <p:nvPr/>
        </p:nvSpPr>
        <p:spPr>
          <a:xfrm>
            <a:off x="216024" y="360040"/>
            <a:ext cx="2555776" cy="764704"/>
          </a:xfrm>
          <a:prstGeom prst="rect">
            <a:avLst/>
          </a:prstGeom>
          <a:noFill/>
          <a:ln>
            <a:noFill/>
          </a:ln>
          <a:effectLst>
            <a:outerShdw blurRad="50800" dist="38100" dir="13500000" algn="b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大会理念</a:t>
            </a:r>
            <a:endParaRPr kumimoji="1" lang="ja-JP" altLang="en-US" sz="4000"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5" name="正方形/長方形 4"/>
          <p:cNvSpPr/>
          <p:nvPr/>
        </p:nvSpPr>
        <p:spPr>
          <a:xfrm>
            <a:off x="671029" y="2492896"/>
            <a:ext cx="8208911" cy="1080120"/>
          </a:xfrm>
          <a:prstGeom prst="rect">
            <a:avLst/>
          </a:prstGeom>
          <a:solidFill>
            <a:schemeClr val="accent5">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为与山和谐共生，探索</a:t>
            </a:r>
            <a:r>
              <a:rPr lang="zh-CN"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山的历史与文化的传承、体验自然机会的创造、环境保护、振兴旅游、增进健康、及山岳遇难、自然灾害的等各种问题的解决方法与对策的实施，</a:t>
            </a:r>
            <a:r>
              <a:rPr lang="zh-CN" altLang="en-US" sz="2400" b="1" dirty="0">
                <a:solidFill>
                  <a:srgbClr val="FFC0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并成为活化山村及山岳地区经济的契</a:t>
            </a:r>
            <a:r>
              <a:rPr lang="zh-CN" altLang="en-US" sz="2400" b="1" dirty="0" smtClean="0">
                <a:solidFill>
                  <a:srgbClr val="FFC0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机</a:t>
            </a:r>
            <a:endParaRPr kumimoji="1" lang="ja-JP"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p:txBody>
      </p:sp>
      <p:sp>
        <p:nvSpPr>
          <p:cNvPr id="6" name="正方形/長方形 5"/>
          <p:cNvSpPr/>
          <p:nvPr/>
        </p:nvSpPr>
        <p:spPr>
          <a:xfrm>
            <a:off x="682510" y="3861048"/>
            <a:ext cx="8137962" cy="1008112"/>
          </a:xfrm>
          <a:prstGeom prst="rect">
            <a:avLst/>
          </a:prstGeom>
          <a:solidFill>
            <a:schemeClr val="accent5">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作为令世界瞩</a:t>
            </a:r>
            <a:r>
              <a:rPr lang="zh-CN"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目的“山之日”纪念大会，</a:t>
            </a:r>
            <a:r>
              <a:rPr lang="zh-CN" altLang="en-US" sz="16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我们将和与“山”有关的所有领域的人合作，从清澈</a:t>
            </a:r>
            <a:r>
              <a:rPr lang="zh-CN"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的梓川河流过的上高地，向海内外宣传，</a:t>
            </a:r>
            <a:r>
              <a:rPr lang="zh-CN" altLang="en-US" sz="2400" b="1" dirty="0">
                <a:solidFill>
                  <a:srgbClr val="FFC0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这一天还将是和孩子们一起创造山的未来，并迈出向下一代传承山的理念第一步的日子</a:t>
            </a:r>
            <a:r>
              <a:rPr lang="zh-CN"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endParaRPr kumimoji="1" lang="ja-JP"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p:txBody>
      </p:sp>
      <p:sp>
        <p:nvSpPr>
          <p:cNvPr id="7" name="正方形/長方形 6"/>
          <p:cNvSpPr/>
          <p:nvPr/>
        </p:nvSpPr>
        <p:spPr>
          <a:xfrm>
            <a:off x="683569" y="5229200"/>
            <a:ext cx="8137962" cy="1008112"/>
          </a:xfrm>
          <a:prstGeom prst="rect">
            <a:avLst/>
          </a:prstGeom>
          <a:solidFill>
            <a:schemeClr val="accent5">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借世界首次定出与“山”有关的假日之机，从山岳县长</a:t>
            </a:r>
            <a:r>
              <a:rPr lang="zh-CN"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野、山岳之都松本</a:t>
            </a:r>
            <a:r>
              <a:rPr lang="zh-CN" altLang="en-US" sz="2400" b="1" dirty="0">
                <a:solidFill>
                  <a:srgbClr val="FFC0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向</a:t>
            </a:r>
            <a:r>
              <a:rPr lang="zh-CN"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日本国内乃至</a:t>
            </a:r>
            <a:r>
              <a:rPr lang="zh-CN" altLang="en-US" sz="2400" b="1" dirty="0">
                <a:solidFill>
                  <a:srgbClr val="FFC0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世界传播</a:t>
            </a:r>
            <a:r>
              <a:rPr lang="zh-CN" altLang="en-US" sz="1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关于日本人对待山、思考山的方式，成为广泛地</a:t>
            </a:r>
            <a:r>
              <a:rPr lang="zh-CN" altLang="en-US" sz="2400" b="1" dirty="0">
                <a:solidFill>
                  <a:srgbClr val="FFC0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建立与“山”相关的国内外网络的机会</a:t>
            </a:r>
            <a:endParaRPr kumimoji="1" lang="en-US" altLang="ja-JP" sz="2400" b="1" dirty="0" smtClean="0">
              <a:solidFill>
                <a:srgbClr val="FFC0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1927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8" descr="上高地鳥瞰図修正版"/>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4763"/>
            <a:ext cx="9140825" cy="5297488"/>
          </a:xfrm>
          <a:noFill/>
        </p:spPr>
      </p:pic>
      <p:pic>
        <p:nvPicPr>
          <p:cNvPr id="15363" name="Picture 4" descr="アルプス山並み横"/>
          <p:cNvPicPr>
            <a:picLocks noChangeAspect="1" noChangeArrowheads="1"/>
          </p:cNvPicPr>
          <p:nvPr/>
        </p:nvPicPr>
        <p:blipFill>
          <a:blip r:embed="rId4">
            <a:extLst>
              <a:ext uri="{28A0092B-C50C-407E-A947-70E740481C1C}">
                <a14:useLocalDpi xmlns:a14="http://schemas.microsoft.com/office/drawing/2010/main" val="0"/>
              </a:ext>
            </a:extLst>
          </a:blip>
          <a:srcRect t="17628"/>
          <a:stretch>
            <a:fillRect/>
          </a:stretch>
        </p:blipFill>
        <p:spPr bwMode="auto">
          <a:xfrm>
            <a:off x="3175" y="5741988"/>
            <a:ext cx="9144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Oval 7"/>
          <p:cNvSpPr>
            <a:spLocks noChangeArrowheads="1"/>
          </p:cNvSpPr>
          <p:nvPr/>
        </p:nvSpPr>
        <p:spPr bwMode="auto">
          <a:xfrm>
            <a:off x="2057400" y="150813"/>
            <a:ext cx="4914900" cy="647700"/>
          </a:xfrm>
          <a:prstGeom prst="ellipse">
            <a:avLst/>
          </a:prstGeom>
          <a:solidFill>
            <a:srgbClr val="FFFFCC"/>
          </a:solidFill>
          <a:ln>
            <a:noFill/>
          </a:ln>
          <a:effectLst>
            <a:prstShdw prst="shdw17" dist="17961" dir="13500000">
              <a:srgbClr val="99997A"/>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a:p>
        </p:txBody>
      </p:sp>
      <p:sp>
        <p:nvSpPr>
          <p:cNvPr id="20490" name="Rectangle 10"/>
          <p:cNvSpPr>
            <a:spLocks noChangeArrowheads="1"/>
          </p:cNvSpPr>
          <p:nvPr/>
        </p:nvSpPr>
        <p:spPr bwMode="auto">
          <a:xfrm>
            <a:off x="1258888" y="153988"/>
            <a:ext cx="6769100" cy="682625"/>
          </a:xfrm>
          <a:prstGeom prst="rect">
            <a:avLst/>
          </a:prstGeom>
          <a:noFill/>
          <a:ln w="9525">
            <a:noFill/>
            <a:miter lim="800000"/>
            <a:headEnd/>
            <a:tailEnd/>
          </a:ln>
          <a:effectLst/>
        </p:spPr>
        <p:txBody>
          <a:bodyPr>
            <a:spAutoFit/>
          </a:bodyPr>
          <a:lstStyle/>
          <a:p>
            <a:pPr algn="ctr">
              <a:lnSpc>
                <a:spcPts val="2600"/>
              </a:lnSpc>
              <a:defRPr/>
            </a:pPr>
            <a:r>
              <a:rPr lang="ja-JP" altLang="en-US" dirty="0">
                <a:solidFill>
                  <a:srgbClr val="CC3399"/>
                </a:solidFill>
                <a:ea typeface="ＭＳ Ｐゴシック" pitchFamily="50" charset="-128"/>
              </a:rPr>
              <a:t>・・・・・・</a:t>
            </a:r>
            <a:r>
              <a:rPr lang="ja-JP" altLang="en-US" sz="2400" dirty="0">
                <a:solidFill>
                  <a:schemeClr val="tx2"/>
                </a:solidFill>
                <a:effectLst>
                  <a:outerShdw blurRad="38100" dist="38100" dir="2700000" algn="tl">
                    <a:srgbClr val="000000">
                      <a:alpha val="43137"/>
                    </a:srgbClr>
                  </a:outerShdw>
                </a:effectLst>
                <a:ea typeface="HGS創英角ｺﾞｼｯｸUB" pitchFamily="50" charset="-128"/>
              </a:rPr>
              <a:t>概要</a:t>
            </a:r>
            <a:r>
              <a:rPr lang="ja-JP" altLang="en-US" dirty="0">
                <a:solidFill>
                  <a:srgbClr val="CC3399"/>
                </a:solidFill>
                <a:ea typeface="ＭＳ Ｐゴシック" pitchFamily="50" charset="-128"/>
              </a:rPr>
              <a:t>・・・・・・</a:t>
            </a:r>
          </a:p>
          <a:p>
            <a:pPr algn="ctr">
              <a:lnSpc>
                <a:spcPts val="2000"/>
              </a:lnSpc>
              <a:defRPr/>
            </a:pPr>
            <a:r>
              <a:rPr lang="en-US" altLang="ja-JP" sz="2000" dirty="0">
                <a:solidFill>
                  <a:schemeClr val="hlink"/>
                </a:solidFill>
                <a:latin typeface="Arial Black" pitchFamily="34" charset="0"/>
                <a:ea typeface="SimHei" pitchFamily="2" charset="-122"/>
              </a:rPr>
              <a:t>Introduction</a:t>
            </a:r>
            <a:endParaRPr lang="en-US" altLang="ja-JP" sz="2000" dirty="0">
              <a:solidFill>
                <a:srgbClr val="CC3399"/>
              </a:solidFill>
              <a:ea typeface="ＭＳ Ｐゴシック" pitchFamily="50" charset="-128"/>
            </a:endParaRPr>
          </a:p>
        </p:txBody>
      </p:sp>
      <p:sp>
        <p:nvSpPr>
          <p:cNvPr id="15366" name="WordArt 11"/>
          <p:cNvSpPr>
            <a:spLocks noChangeArrowheads="1" noChangeShapeType="1" noTextEdit="1"/>
          </p:cNvSpPr>
          <p:nvPr/>
        </p:nvSpPr>
        <p:spPr bwMode="auto">
          <a:xfrm>
            <a:off x="7485063" y="180975"/>
            <a:ext cx="1373187" cy="171450"/>
          </a:xfrm>
          <a:prstGeom prst="rect">
            <a:avLst/>
          </a:prstGeom>
        </p:spPr>
        <p:txBody>
          <a:bodyPr wrap="none" fromWordArt="1">
            <a:prstTxWarp prst="textSlantUp">
              <a:avLst>
                <a:gd name="adj" fmla="val 0"/>
              </a:avLst>
            </a:prstTxWarp>
          </a:bodyPr>
          <a:lstStyle/>
          <a:p>
            <a:pPr algn="ctr"/>
            <a:r>
              <a:rPr lang="en-US" altLang="ja-JP" sz="3600" kern="10">
                <a:ln w="9525">
                  <a:solidFill>
                    <a:srgbClr val="666699"/>
                  </a:solidFill>
                  <a:round/>
                  <a:headEnd/>
                  <a:tailEnd/>
                </a:ln>
                <a:solidFill>
                  <a:srgbClr val="666699"/>
                </a:solidFill>
                <a:latin typeface="Century Gothic"/>
              </a:rPr>
              <a:t>KAMIKOCHI</a:t>
            </a:r>
            <a:endParaRPr lang="ja-JP" altLang="en-US" sz="3600" kern="10">
              <a:ln w="9525">
                <a:solidFill>
                  <a:srgbClr val="666699"/>
                </a:solidFill>
                <a:round/>
                <a:headEnd/>
                <a:tailEnd/>
              </a:ln>
              <a:solidFill>
                <a:srgbClr val="666699"/>
              </a:solidFill>
              <a:latin typeface="Century Gothic"/>
            </a:endParaRPr>
          </a:p>
        </p:txBody>
      </p:sp>
      <p:sp>
        <p:nvSpPr>
          <p:cNvPr id="15367" name="WordArt 16"/>
          <p:cNvSpPr>
            <a:spLocks noChangeArrowheads="1" noChangeShapeType="1" noTextEdit="1"/>
          </p:cNvSpPr>
          <p:nvPr/>
        </p:nvSpPr>
        <p:spPr bwMode="auto">
          <a:xfrm>
            <a:off x="3846513" y="6453188"/>
            <a:ext cx="1373187" cy="171450"/>
          </a:xfrm>
          <a:prstGeom prst="rect">
            <a:avLst/>
          </a:prstGeom>
        </p:spPr>
        <p:txBody>
          <a:bodyPr wrap="none" fromWordArt="1">
            <a:prstTxWarp prst="textSlantUp">
              <a:avLst>
                <a:gd name="adj" fmla="val 0"/>
              </a:avLst>
            </a:prstTxWarp>
          </a:bodyPr>
          <a:lstStyle/>
          <a:p>
            <a:pPr algn="ctr"/>
            <a:r>
              <a:rPr lang="en-US" altLang="ja-JP" sz="3600" kern="10">
                <a:ln w="9525">
                  <a:solidFill>
                    <a:schemeClr val="bg1"/>
                  </a:solidFill>
                  <a:round/>
                  <a:headEnd/>
                  <a:tailEnd/>
                </a:ln>
                <a:solidFill>
                  <a:schemeClr val="bg1"/>
                </a:solidFill>
                <a:latin typeface="Century Gothic"/>
              </a:rPr>
              <a:t>KAMIKOCHI</a:t>
            </a:r>
            <a:endParaRPr lang="ja-JP" altLang="en-US" sz="3600" kern="10">
              <a:ln w="9525">
                <a:solidFill>
                  <a:schemeClr val="bg1"/>
                </a:solidFill>
                <a:round/>
                <a:headEnd/>
                <a:tailEnd/>
              </a:ln>
              <a:solidFill>
                <a:schemeClr val="bg1"/>
              </a:solidFill>
              <a:latin typeface="Century Gothic"/>
            </a:endParaRPr>
          </a:p>
        </p:txBody>
      </p:sp>
      <p:sp>
        <p:nvSpPr>
          <p:cNvPr id="15368" name="Rectangle 20"/>
          <p:cNvSpPr>
            <a:spLocks noChangeArrowheads="1"/>
          </p:cNvSpPr>
          <p:nvPr/>
        </p:nvSpPr>
        <p:spPr bwMode="auto">
          <a:xfrm>
            <a:off x="3851275" y="3860800"/>
            <a:ext cx="20145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1200" dirty="0">
                <a:solidFill>
                  <a:srgbClr val="FF6600"/>
                </a:solidFill>
              </a:rPr>
              <a:t>●</a:t>
            </a:r>
            <a:r>
              <a:rPr lang="ja-JP" altLang="en-US" sz="1200" dirty="0" smtClean="0">
                <a:solidFill>
                  <a:schemeClr val="bg1"/>
                </a:solidFill>
              </a:rPr>
              <a:t>河童</a:t>
            </a:r>
            <a:r>
              <a:rPr lang="zh-CN" altLang="en-US" sz="1200" dirty="0" smtClean="0">
                <a:solidFill>
                  <a:schemeClr val="bg1"/>
                </a:solidFill>
              </a:rPr>
              <a:t>桥</a:t>
            </a:r>
            <a:r>
              <a:rPr lang="ja-JP" altLang="en-US" sz="1200" dirty="0">
                <a:solidFill>
                  <a:schemeClr val="bg1"/>
                </a:solidFill>
              </a:rPr>
              <a:t>　</a:t>
            </a:r>
            <a:r>
              <a:rPr lang="en-US" altLang="ja-JP" sz="1200" dirty="0" err="1">
                <a:solidFill>
                  <a:schemeClr val="bg1"/>
                </a:solidFill>
              </a:rPr>
              <a:t>Kappabashi</a:t>
            </a:r>
            <a:r>
              <a:rPr lang="en-US" altLang="ja-JP" sz="1200" dirty="0">
                <a:solidFill>
                  <a:schemeClr val="bg1"/>
                </a:solidFill>
              </a:rPr>
              <a:t> Bridge</a:t>
            </a:r>
          </a:p>
          <a:p>
            <a:pPr algn="ctr"/>
            <a:endParaRPr lang="en-US" altLang="ja-JP" sz="1200" dirty="0">
              <a:solidFill>
                <a:schemeClr val="bg1"/>
              </a:solidFill>
            </a:endParaRPr>
          </a:p>
        </p:txBody>
      </p:sp>
      <p:sp>
        <p:nvSpPr>
          <p:cNvPr id="15369" name="Rectangle 21"/>
          <p:cNvSpPr>
            <a:spLocks noChangeArrowheads="1"/>
          </p:cNvSpPr>
          <p:nvPr/>
        </p:nvSpPr>
        <p:spPr bwMode="auto">
          <a:xfrm>
            <a:off x="1116013" y="4391025"/>
            <a:ext cx="201453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1200">
                <a:solidFill>
                  <a:srgbClr val="FF6600"/>
                </a:solidFill>
              </a:rPr>
              <a:t>●</a:t>
            </a:r>
            <a:r>
              <a:rPr lang="ja-JP" altLang="en-US" sz="1200">
                <a:solidFill>
                  <a:schemeClr val="bg1"/>
                </a:solidFill>
              </a:rPr>
              <a:t>大正池　</a:t>
            </a:r>
            <a:r>
              <a:rPr lang="en-US" altLang="ja-JP" sz="1200">
                <a:solidFill>
                  <a:schemeClr val="bg1"/>
                </a:solidFill>
              </a:rPr>
              <a:t>Taishoike Pond</a:t>
            </a:r>
          </a:p>
          <a:p>
            <a:pPr algn="ctr"/>
            <a:endParaRPr lang="en-US" altLang="ja-JP" sz="1200">
              <a:solidFill>
                <a:schemeClr val="bg1"/>
              </a:solidFill>
            </a:endParaRPr>
          </a:p>
        </p:txBody>
      </p:sp>
      <p:sp>
        <p:nvSpPr>
          <p:cNvPr id="15370" name="Rectangle 22"/>
          <p:cNvSpPr>
            <a:spLocks noChangeArrowheads="1"/>
          </p:cNvSpPr>
          <p:nvPr/>
        </p:nvSpPr>
        <p:spPr bwMode="auto">
          <a:xfrm>
            <a:off x="6518275" y="3213100"/>
            <a:ext cx="20145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1200" dirty="0" smtClean="0">
                <a:solidFill>
                  <a:srgbClr val="FF6600"/>
                </a:solidFill>
              </a:rPr>
              <a:t>●</a:t>
            </a:r>
            <a:r>
              <a:rPr lang="zh-CN" altLang="en-US" sz="1200" dirty="0">
                <a:solidFill>
                  <a:schemeClr val="bg1"/>
                </a:solidFill>
              </a:rPr>
              <a:t>德</a:t>
            </a:r>
            <a:r>
              <a:rPr lang="zh-CN" altLang="en-US" sz="1200" dirty="0" smtClean="0">
                <a:solidFill>
                  <a:schemeClr val="bg1"/>
                </a:solidFill>
              </a:rPr>
              <a:t>泽</a:t>
            </a:r>
            <a:r>
              <a:rPr lang="en-US" altLang="ja-JP" sz="1200" dirty="0" err="1" smtClean="0">
                <a:solidFill>
                  <a:schemeClr val="bg1"/>
                </a:solidFill>
              </a:rPr>
              <a:t>Tokusawa</a:t>
            </a:r>
            <a:r>
              <a:rPr lang="en-US" altLang="ja-JP" sz="1200" dirty="0" smtClean="0">
                <a:solidFill>
                  <a:schemeClr val="bg1"/>
                </a:solidFill>
              </a:rPr>
              <a:t> </a:t>
            </a:r>
            <a:endParaRPr lang="en-US" altLang="ja-JP" sz="1200" dirty="0">
              <a:solidFill>
                <a:schemeClr val="bg1"/>
              </a:solidFill>
            </a:endParaRPr>
          </a:p>
        </p:txBody>
      </p:sp>
      <p:sp>
        <p:nvSpPr>
          <p:cNvPr id="15371" name="Rectangle 23"/>
          <p:cNvSpPr>
            <a:spLocks noChangeArrowheads="1"/>
          </p:cNvSpPr>
          <p:nvPr/>
        </p:nvSpPr>
        <p:spPr bwMode="auto">
          <a:xfrm>
            <a:off x="5149850" y="3429000"/>
            <a:ext cx="22304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1200" dirty="0">
                <a:solidFill>
                  <a:srgbClr val="FF6600"/>
                </a:solidFill>
              </a:rPr>
              <a:t>●</a:t>
            </a:r>
            <a:r>
              <a:rPr lang="ja-JP" altLang="en-US" sz="1200" dirty="0">
                <a:solidFill>
                  <a:schemeClr val="bg1"/>
                </a:solidFill>
              </a:rPr>
              <a:t>明神池</a:t>
            </a:r>
            <a:r>
              <a:rPr lang="ja-JP" altLang="en-US" sz="1400" dirty="0">
                <a:solidFill>
                  <a:schemeClr val="bg1"/>
                </a:solidFill>
              </a:rPr>
              <a:t> </a:t>
            </a:r>
            <a:r>
              <a:rPr lang="en-US" altLang="ja-JP" sz="1200" dirty="0" err="1">
                <a:solidFill>
                  <a:schemeClr val="bg1"/>
                </a:solidFill>
              </a:rPr>
              <a:t>Myojinike</a:t>
            </a:r>
            <a:r>
              <a:rPr lang="en-US" altLang="ja-JP" sz="1200" dirty="0">
                <a:solidFill>
                  <a:schemeClr val="bg1"/>
                </a:solidFill>
              </a:rPr>
              <a:t> Pond</a:t>
            </a:r>
          </a:p>
          <a:p>
            <a:pPr algn="ctr"/>
            <a:endParaRPr lang="en-US" altLang="ja-JP" sz="1200" dirty="0">
              <a:solidFill>
                <a:schemeClr val="bg1"/>
              </a:solidFill>
            </a:endParaRPr>
          </a:p>
        </p:txBody>
      </p:sp>
      <p:sp>
        <p:nvSpPr>
          <p:cNvPr id="15372" name="Rectangle 25"/>
          <p:cNvSpPr>
            <a:spLocks noChangeArrowheads="1"/>
          </p:cNvSpPr>
          <p:nvPr/>
        </p:nvSpPr>
        <p:spPr bwMode="auto">
          <a:xfrm>
            <a:off x="900113" y="3357563"/>
            <a:ext cx="20875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sz="1200" dirty="0" smtClean="0">
                <a:solidFill>
                  <a:schemeClr val="bg1"/>
                </a:solidFill>
              </a:rPr>
              <a:t>威斯顿</a:t>
            </a:r>
            <a:r>
              <a:rPr lang="ja-JP" altLang="en-US" sz="1200" dirty="0" smtClean="0">
                <a:solidFill>
                  <a:schemeClr val="bg1"/>
                </a:solidFill>
              </a:rPr>
              <a:t>碑</a:t>
            </a:r>
            <a:r>
              <a:rPr lang="ja-JP" altLang="en-US" sz="1200" dirty="0">
                <a:solidFill>
                  <a:schemeClr val="bg1"/>
                </a:solidFill>
              </a:rPr>
              <a:t>　</a:t>
            </a:r>
            <a:r>
              <a:rPr lang="en-US" altLang="ja-JP" sz="1200" dirty="0">
                <a:solidFill>
                  <a:schemeClr val="bg1"/>
                </a:solidFill>
              </a:rPr>
              <a:t>Weston Relief</a:t>
            </a:r>
            <a:r>
              <a:rPr lang="en-US" altLang="ja-JP" sz="1200" dirty="0">
                <a:solidFill>
                  <a:srgbClr val="FF6600"/>
                </a:solidFill>
              </a:rPr>
              <a:t>●</a:t>
            </a:r>
          </a:p>
          <a:p>
            <a:pPr algn="ctr"/>
            <a:endParaRPr lang="en-US" altLang="ja-JP" sz="1200" dirty="0">
              <a:solidFill>
                <a:schemeClr val="bg1"/>
              </a:solidFill>
            </a:endParaRPr>
          </a:p>
        </p:txBody>
      </p:sp>
      <p:sp>
        <p:nvSpPr>
          <p:cNvPr id="15373" name="Rectangle 27"/>
          <p:cNvSpPr>
            <a:spLocks noChangeArrowheads="1"/>
          </p:cNvSpPr>
          <p:nvPr/>
        </p:nvSpPr>
        <p:spPr bwMode="auto">
          <a:xfrm>
            <a:off x="2124075" y="1052513"/>
            <a:ext cx="20145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ja-JP" altLang="en-US" sz="1200">
                <a:solidFill>
                  <a:schemeClr val="bg1"/>
                </a:solidFill>
              </a:rPr>
              <a:t>穂高岳</a:t>
            </a:r>
            <a:r>
              <a:rPr lang="en-US" altLang="ja-JP" sz="1200">
                <a:solidFill>
                  <a:schemeClr val="bg1"/>
                </a:solidFill>
              </a:rPr>
              <a:t>3,190m</a:t>
            </a:r>
            <a:r>
              <a:rPr lang="ja-JP" altLang="en-US" sz="1200">
                <a:solidFill>
                  <a:schemeClr val="bg1"/>
                </a:solidFill>
              </a:rPr>
              <a:t>　</a:t>
            </a:r>
            <a:r>
              <a:rPr lang="en-US" altLang="ja-JP" sz="1200">
                <a:solidFill>
                  <a:schemeClr val="bg1"/>
                </a:solidFill>
              </a:rPr>
              <a:t>Mt.Hotaka</a:t>
            </a:r>
            <a:r>
              <a:rPr lang="en-US" altLang="ja-JP" sz="1200">
                <a:solidFill>
                  <a:srgbClr val="CC00CC"/>
                </a:solidFill>
              </a:rPr>
              <a:t>▼</a:t>
            </a:r>
          </a:p>
          <a:p>
            <a:pPr algn="ctr"/>
            <a:endParaRPr lang="en-US" altLang="ja-JP" sz="1200">
              <a:solidFill>
                <a:schemeClr val="bg1"/>
              </a:solidFill>
            </a:endParaRPr>
          </a:p>
        </p:txBody>
      </p:sp>
      <p:sp>
        <p:nvSpPr>
          <p:cNvPr id="15374" name="Rectangle 28"/>
          <p:cNvSpPr>
            <a:spLocks noChangeArrowheads="1"/>
          </p:cNvSpPr>
          <p:nvPr/>
        </p:nvSpPr>
        <p:spPr bwMode="auto">
          <a:xfrm>
            <a:off x="4933950" y="1052513"/>
            <a:ext cx="20145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sz="1200" dirty="0">
                <a:solidFill>
                  <a:schemeClr val="bg1"/>
                </a:solidFill>
              </a:rPr>
              <a:t>枪</a:t>
            </a:r>
            <a:r>
              <a:rPr lang="ja-JP" altLang="en-US" sz="1200" dirty="0" smtClean="0">
                <a:solidFill>
                  <a:schemeClr val="bg1"/>
                </a:solidFill>
              </a:rPr>
              <a:t>岳</a:t>
            </a:r>
            <a:r>
              <a:rPr lang="en-US" altLang="ja-JP" sz="1200" dirty="0">
                <a:solidFill>
                  <a:schemeClr val="bg1"/>
                </a:solidFill>
              </a:rPr>
              <a:t>3,180m</a:t>
            </a:r>
            <a:r>
              <a:rPr lang="ja-JP" altLang="en-US" sz="1200" dirty="0">
                <a:solidFill>
                  <a:schemeClr val="bg1"/>
                </a:solidFill>
              </a:rPr>
              <a:t>　</a:t>
            </a:r>
            <a:r>
              <a:rPr lang="en-US" altLang="ja-JP" sz="1200" dirty="0" err="1">
                <a:solidFill>
                  <a:schemeClr val="bg1"/>
                </a:solidFill>
              </a:rPr>
              <a:t>Mt.Yari</a:t>
            </a:r>
            <a:r>
              <a:rPr lang="en-US" altLang="ja-JP" sz="1200" dirty="0">
                <a:solidFill>
                  <a:srgbClr val="CC00CC"/>
                </a:solidFill>
              </a:rPr>
              <a:t>▼</a:t>
            </a:r>
          </a:p>
          <a:p>
            <a:pPr algn="ctr"/>
            <a:endParaRPr lang="en-US" altLang="ja-JP" sz="1200" dirty="0">
              <a:solidFill>
                <a:schemeClr val="bg1"/>
              </a:solidFill>
            </a:endParaRPr>
          </a:p>
        </p:txBody>
      </p:sp>
      <p:sp>
        <p:nvSpPr>
          <p:cNvPr id="15375" name="Rectangle 29"/>
          <p:cNvSpPr>
            <a:spLocks noChangeArrowheads="1"/>
          </p:cNvSpPr>
          <p:nvPr/>
        </p:nvSpPr>
        <p:spPr bwMode="auto">
          <a:xfrm>
            <a:off x="266700" y="2509838"/>
            <a:ext cx="18573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1200" dirty="0" smtClean="0">
                <a:solidFill>
                  <a:srgbClr val="CC00CC"/>
                </a:solidFill>
              </a:rPr>
              <a:t>▼</a:t>
            </a:r>
            <a:r>
              <a:rPr lang="zh-CN" altLang="en-US" sz="1200" dirty="0">
                <a:solidFill>
                  <a:schemeClr val="bg1"/>
                </a:solidFill>
              </a:rPr>
              <a:t>烧</a:t>
            </a:r>
            <a:r>
              <a:rPr lang="ja-JP" altLang="en-US" sz="1200" dirty="0" smtClean="0">
                <a:solidFill>
                  <a:schemeClr val="bg1"/>
                </a:solidFill>
              </a:rPr>
              <a:t>岳</a:t>
            </a:r>
            <a:r>
              <a:rPr lang="en-US" altLang="ja-JP" sz="1200" dirty="0">
                <a:solidFill>
                  <a:schemeClr val="bg1"/>
                </a:solidFill>
              </a:rPr>
              <a:t>2,455m</a:t>
            </a:r>
            <a:r>
              <a:rPr lang="ja-JP" altLang="en-US" sz="1200" dirty="0">
                <a:solidFill>
                  <a:schemeClr val="bg1"/>
                </a:solidFill>
              </a:rPr>
              <a:t>　</a:t>
            </a:r>
            <a:r>
              <a:rPr lang="en-US" altLang="ja-JP" sz="1200" dirty="0" err="1">
                <a:solidFill>
                  <a:schemeClr val="bg1"/>
                </a:solidFill>
              </a:rPr>
              <a:t>Mt.Yake</a:t>
            </a:r>
            <a:endParaRPr lang="en-US" altLang="ja-JP" sz="1200" dirty="0">
              <a:solidFill>
                <a:srgbClr val="CC00CC"/>
              </a:solidFill>
            </a:endParaRPr>
          </a:p>
          <a:p>
            <a:pPr algn="ctr"/>
            <a:endParaRPr lang="en-US" altLang="ja-JP" sz="1200" dirty="0">
              <a:solidFill>
                <a:schemeClr val="bg1"/>
              </a:solidFill>
            </a:endParaRPr>
          </a:p>
        </p:txBody>
      </p:sp>
      <p:sp>
        <p:nvSpPr>
          <p:cNvPr id="15376" name="Rectangle 30"/>
          <p:cNvSpPr>
            <a:spLocks noChangeArrowheads="1"/>
          </p:cNvSpPr>
          <p:nvPr/>
        </p:nvSpPr>
        <p:spPr bwMode="auto">
          <a:xfrm>
            <a:off x="3074988" y="4724400"/>
            <a:ext cx="18573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1200" dirty="0">
                <a:solidFill>
                  <a:srgbClr val="CC00CC"/>
                </a:solidFill>
              </a:rPr>
              <a:t>▼</a:t>
            </a:r>
            <a:r>
              <a:rPr lang="ja-JP" altLang="en-US" sz="1200" dirty="0" smtClean="0">
                <a:solidFill>
                  <a:schemeClr val="bg1"/>
                </a:solidFill>
              </a:rPr>
              <a:t>霞</a:t>
            </a:r>
            <a:r>
              <a:rPr lang="zh-CN" altLang="en-US" sz="1200" dirty="0" smtClean="0">
                <a:solidFill>
                  <a:schemeClr val="bg1"/>
                </a:solidFill>
              </a:rPr>
              <a:t>泽</a:t>
            </a:r>
            <a:r>
              <a:rPr lang="ja-JP" altLang="en-US" sz="1200" dirty="0" smtClean="0">
                <a:solidFill>
                  <a:schemeClr val="bg1"/>
                </a:solidFill>
              </a:rPr>
              <a:t>岳</a:t>
            </a:r>
            <a:r>
              <a:rPr lang="en-US" altLang="ja-JP" sz="1200" dirty="0">
                <a:solidFill>
                  <a:schemeClr val="bg1"/>
                </a:solidFill>
              </a:rPr>
              <a:t>2,646m</a:t>
            </a:r>
            <a:r>
              <a:rPr lang="ja-JP" altLang="en-US" sz="1200" dirty="0">
                <a:solidFill>
                  <a:schemeClr val="bg1"/>
                </a:solidFill>
              </a:rPr>
              <a:t>　</a:t>
            </a:r>
            <a:r>
              <a:rPr lang="en-US" altLang="ja-JP" sz="1200" dirty="0">
                <a:solidFill>
                  <a:schemeClr val="bg1"/>
                </a:solidFill>
              </a:rPr>
              <a:t>Mt..</a:t>
            </a:r>
            <a:r>
              <a:rPr lang="en-US" altLang="ja-JP" sz="1200" dirty="0" err="1">
                <a:solidFill>
                  <a:schemeClr val="bg1"/>
                </a:solidFill>
              </a:rPr>
              <a:t>Kasumizawa</a:t>
            </a:r>
            <a:endParaRPr lang="en-US" altLang="ja-JP" sz="1200" dirty="0">
              <a:solidFill>
                <a:srgbClr val="CC00CC"/>
              </a:solidFill>
            </a:endParaRPr>
          </a:p>
          <a:p>
            <a:pPr algn="ctr"/>
            <a:endParaRPr lang="en-US" altLang="ja-JP" sz="1200" dirty="0">
              <a:solidFill>
                <a:schemeClr val="bg1"/>
              </a:solidFill>
            </a:endParaRPr>
          </a:p>
        </p:txBody>
      </p:sp>
      <p:sp>
        <p:nvSpPr>
          <p:cNvPr id="15377" name="Rectangle 31"/>
          <p:cNvSpPr>
            <a:spLocks noChangeArrowheads="1"/>
          </p:cNvSpPr>
          <p:nvPr/>
        </p:nvSpPr>
        <p:spPr bwMode="auto">
          <a:xfrm>
            <a:off x="6948488" y="2708275"/>
            <a:ext cx="12239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1200">
                <a:solidFill>
                  <a:srgbClr val="FF6600"/>
                </a:solidFill>
              </a:rPr>
              <a:t>●</a:t>
            </a:r>
            <a:r>
              <a:rPr lang="ja-JP" altLang="en-US" sz="1200">
                <a:solidFill>
                  <a:schemeClr val="bg1"/>
                </a:solidFill>
              </a:rPr>
              <a:t>横尾　</a:t>
            </a:r>
            <a:r>
              <a:rPr lang="en-US" altLang="ja-JP" sz="1200">
                <a:solidFill>
                  <a:schemeClr val="bg1"/>
                </a:solidFill>
              </a:rPr>
              <a:t>Yokoo </a:t>
            </a:r>
          </a:p>
        </p:txBody>
      </p:sp>
      <p:sp>
        <p:nvSpPr>
          <p:cNvPr id="15378" name="Rectangle 33"/>
          <p:cNvSpPr>
            <a:spLocks noChangeArrowheads="1"/>
          </p:cNvSpPr>
          <p:nvPr/>
        </p:nvSpPr>
        <p:spPr bwMode="auto">
          <a:xfrm>
            <a:off x="468313" y="3573463"/>
            <a:ext cx="201453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ja-JP" altLang="en-US" sz="1200" dirty="0">
                <a:solidFill>
                  <a:schemeClr val="bg1"/>
                </a:solidFill>
              </a:rPr>
              <a:t>上高地温泉　</a:t>
            </a:r>
            <a:r>
              <a:rPr lang="en-US" altLang="ja-JP" sz="1200" dirty="0" err="1">
                <a:solidFill>
                  <a:schemeClr val="bg1"/>
                </a:solidFill>
              </a:rPr>
              <a:t>Kamikochi</a:t>
            </a:r>
            <a:r>
              <a:rPr lang="en-US" altLang="ja-JP" sz="1200" dirty="0">
                <a:solidFill>
                  <a:schemeClr val="bg1"/>
                </a:solidFill>
              </a:rPr>
              <a:t> Hot Spring</a:t>
            </a:r>
            <a:r>
              <a:rPr lang="en-US" altLang="ja-JP" sz="1200" dirty="0">
                <a:solidFill>
                  <a:srgbClr val="FF6600"/>
                </a:solidFill>
              </a:rPr>
              <a:t>●</a:t>
            </a:r>
          </a:p>
          <a:p>
            <a:pPr algn="ctr"/>
            <a:endParaRPr lang="en-US" altLang="ja-JP" sz="1200" dirty="0">
              <a:solidFill>
                <a:schemeClr val="bg1"/>
              </a:solidFill>
            </a:endParaRPr>
          </a:p>
        </p:txBody>
      </p:sp>
      <p:sp>
        <p:nvSpPr>
          <p:cNvPr id="20515" name="Rectangle 35" descr="20%"/>
          <p:cNvSpPr>
            <a:spLocks noChangeArrowheads="1"/>
          </p:cNvSpPr>
          <p:nvPr/>
        </p:nvSpPr>
        <p:spPr bwMode="auto">
          <a:xfrm>
            <a:off x="-58738" y="5013325"/>
            <a:ext cx="9202738" cy="1814513"/>
          </a:xfrm>
          <a:prstGeom prst="rect">
            <a:avLst/>
          </a:prstGeom>
          <a:pattFill prst="pct20">
            <a:fgClr>
              <a:srgbClr val="FFCCFF"/>
            </a:fgClr>
            <a:bgClr>
              <a:srgbClr val="FFFFFF"/>
            </a:bgClr>
          </a:pattFill>
          <a:ln w="9525">
            <a:solidFill>
              <a:srgbClr val="C0C0C0"/>
            </a:solidFill>
            <a:miter lim="800000"/>
            <a:headEnd/>
            <a:tailEnd/>
          </a:ln>
          <a:effectLst>
            <a:prstShdw prst="shdw17" dist="17961" dir="2700000">
              <a:srgbClr val="737373"/>
            </a:prstShdw>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t" hangingPunct="1">
              <a:defRPr/>
            </a:pPr>
            <a:r>
              <a:rPr lang="ja-JP" altLang="en-US" dirty="0" smtClean="0">
                <a:solidFill>
                  <a:srgbClr val="CC00CC"/>
                </a:solidFill>
                <a:ea typeface="HGPｺﾞｼｯｸE" pitchFamily="50" charset="-128"/>
              </a:rPr>
              <a:t>　</a:t>
            </a:r>
            <a:r>
              <a:rPr lang="en-US" altLang="ja-JP" dirty="0" smtClean="0">
                <a:solidFill>
                  <a:srgbClr val="CC00CC"/>
                </a:solidFill>
                <a:ea typeface="HGPｺﾞｼｯｸE" pitchFamily="50" charset="-128"/>
              </a:rPr>
              <a:t>■</a:t>
            </a:r>
            <a:r>
              <a:rPr lang="ja-JP" altLang="en-US" dirty="0" smtClean="0">
                <a:solidFill>
                  <a:schemeClr val="accent2"/>
                </a:solidFill>
                <a:latin typeface="SimHei" panose="02010609060101010101" pitchFamily="49" charset="-122"/>
                <a:ea typeface="SimHei" panose="02010609060101010101" pitchFamily="49" charset="-122"/>
              </a:rPr>
              <a:t>深</a:t>
            </a:r>
            <a:r>
              <a:rPr lang="zh-CN" altLang="en-US" dirty="0" smtClean="0">
                <a:solidFill>
                  <a:schemeClr val="accent2"/>
                </a:solidFill>
                <a:latin typeface="SimHei" panose="02010609060101010101" pitchFamily="49" charset="-122"/>
                <a:ea typeface="SimHei" panose="02010609060101010101" pitchFamily="49" charset="-122"/>
              </a:rPr>
              <a:t>切重峦叠嶂的宽阔溪</a:t>
            </a:r>
            <a:r>
              <a:rPr lang="ja-JP" altLang="en-US" dirty="0" smtClean="0">
                <a:solidFill>
                  <a:schemeClr val="accent2"/>
                </a:solidFill>
                <a:latin typeface="SimHei" panose="02010609060101010101" pitchFamily="49" charset="-122"/>
                <a:ea typeface="SimHei" panose="02010609060101010101" pitchFamily="49" charset="-122"/>
              </a:rPr>
              <a:t>谷</a:t>
            </a:r>
          </a:p>
          <a:p>
            <a:pPr eaLnBrk="1" fontAlgn="t" hangingPunct="1">
              <a:lnSpc>
                <a:spcPts val="1500"/>
              </a:lnSpc>
              <a:defRPr/>
            </a:pPr>
            <a:r>
              <a:rPr lang="ja-JP" altLang="en-US" sz="1400" dirty="0" smtClean="0"/>
              <a:t>　　　</a:t>
            </a:r>
            <a:r>
              <a:rPr lang="ja-JP" altLang="en-US" sz="1400" dirty="0" smtClean="0">
                <a:solidFill>
                  <a:schemeClr val="accent1">
                    <a:lumMod val="50000"/>
                  </a:schemeClr>
                </a:solidFill>
              </a:rPr>
              <a:t>■</a:t>
            </a:r>
            <a:r>
              <a:rPr lang="zh-CN" altLang="en-US" sz="1400" dirty="0" smtClean="0">
                <a:latin typeface="SimHei" panose="02010609060101010101" pitchFamily="49" charset="-122"/>
                <a:ea typeface="SimHei" panose="02010609060101010101" pitchFamily="49" charset="-122"/>
              </a:rPr>
              <a:t>被海拔</a:t>
            </a:r>
            <a:r>
              <a:rPr lang="en-US" altLang="zh-CN" sz="1400" b="1" dirty="0" smtClean="0">
                <a:solidFill>
                  <a:srgbClr val="FF6600"/>
                </a:solidFill>
                <a:latin typeface="SimHei" panose="02010609060101010101" pitchFamily="49" charset="-122"/>
                <a:ea typeface="SimHei" panose="02010609060101010101" pitchFamily="49" charset="-122"/>
              </a:rPr>
              <a:t>3000</a:t>
            </a:r>
            <a:r>
              <a:rPr lang="zh-CN" altLang="en-US" sz="1400" b="1" dirty="0" smtClean="0">
                <a:solidFill>
                  <a:srgbClr val="FF6600"/>
                </a:solidFill>
                <a:latin typeface="SimHei" panose="02010609060101010101" pitchFamily="49" charset="-122"/>
                <a:ea typeface="SimHei" panose="02010609060101010101" pitchFamily="49" charset="-122"/>
              </a:rPr>
              <a:t>米</a:t>
            </a:r>
            <a:r>
              <a:rPr lang="zh-CN" altLang="en-US" sz="1400" dirty="0" smtClean="0">
                <a:latin typeface="SimHei" panose="02010609060101010101" pitchFamily="49" charset="-122"/>
                <a:ea typeface="SimHei" panose="02010609060101010101" pitchFamily="49" charset="-122"/>
              </a:rPr>
              <a:t>的穗</a:t>
            </a:r>
            <a:r>
              <a:rPr lang="ja-JP" altLang="en-US" sz="1400" dirty="0" smtClean="0">
                <a:latin typeface="SimHei" panose="02010609060101010101" pitchFamily="49" charset="-122"/>
                <a:ea typeface="SimHei" panose="02010609060101010101" pitchFamily="49" charset="-122"/>
              </a:rPr>
              <a:t>高</a:t>
            </a:r>
            <a:r>
              <a:rPr lang="zh-CN" altLang="en-US" sz="1400" dirty="0" smtClean="0">
                <a:latin typeface="SimHei" panose="02010609060101010101" pitchFamily="49" charset="-122"/>
                <a:ea typeface="SimHei" panose="02010609060101010101" pitchFamily="49" charset="-122"/>
              </a:rPr>
              <a:t>连峰、烧岳、霞泽岳等群山环绕，沿</a:t>
            </a:r>
            <a:r>
              <a:rPr lang="ja-JP" altLang="en-US" sz="1400" dirty="0" smtClean="0">
                <a:latin typeface="SimHei" panose="02010609060101010101" pitchFamily="49" charset="-122"/>
                <a:ea typeface="SimHei" panose="02010609060101010101" pitchFamily="49" charset="-122"/>
              </a:rPr>
              <a:t>梓川</a:t>
            </a:r>
            <a:r>
              <a:rPr lang="zh-CN" altLang="en-US" sz="1400" dirty="0" smtClean="0">
                <a:latin typeface="SimHei" panose="02010609060101010101" pitchFamily="49" charset="-122"/>
                <a:ea typeface="SimHei" panose="02010609060101010101" pitchFamily="49" charset="-122"/>
              </a:rPr>
              <a:t>河开辟出的海拔</a:t>
            </a:r>
            <a:r>
              <a:rPr lang="en-US" altLang="zh-CN" sz="1400" b="1" dirty="0" smtClean="0">
                <a:solidFill>
                  <a:srgbClr val="FF6600"/>
                </a:solidFill>
                <a:latin typeface="SimHei" panose="02010609060101010101" pitchFamily="49" charset="-122"/>
                <a:ea typeface="SimHei" panose="02010609060101010101" pitchFamily="49" charset="-122"/>
              </a:rPr>
              <a:t>1</a:t>
            </a:r>
            <a:r>
              <a:rPr lang="en-US" altLang="ja-JP" sz="1400" b="1" dirty="0" smtClean="0">
                <a:solidFill>
                  <a:srgbClr val="FF6600"/>
                </a:solidFill>
                <a:latin typeface="SimHei" panose="02010609060101010101" pitchFamily="49" charset="-122"/>
                <a:ea typeface="SimHei" panose="02010609060101010101" pitchFamily="49" charset="-122"/>
              </a:rPr>
              <a:t>500</a:t>
            </a:r>
            <a:r>
              <a:rPr lang="zh-CN" altLang="en-US" sz="1400" b="1" dirty="0" smtClean="0">
                <a:solidFill>
                  <a:srgbClr val="FF6600"/>
                </a:solidFill>
                <a:latin typeface="SimHei" panose="02010609060101010101" pitchFamily="49" charset="-122"/>
                <a:ea typeface="SimHei" panose="02010609060101010101" pitchFamily="49" charset="-122"/>
              </a:rPr>
              <a:t>米</a:t>
            </a:r>
            <a:r>
              <a:rPr lang="zh-CN" altLang="en-US" sz="1400" dirty="0" smtClean="0">
                <a:latin typeface="SimHei" panose="02010609060101010101" pitchFamily="49" charset="-122"/>
                <a:ea typeface="SimHei" panose="02010609060101010101" pitchFamily="49" charset="-122"/>
              </a:rPr>
              <a:t>的</a:t>
            </a:r>
            <a:r>
              <a:rPr lang="ja-JP" altLang="en-US" sz="1400" dirty="0" smtClean="0">
                <a:latin typeface="SimHei" panose="02010609060101010101" pitchFamily="49" charset="-122"/>
                <a:ea typeface="SimHei" panose="02010609060101010101" pitchFamily="49" charset="-122"/>
              </a:rPr>
              <a:t>盆地状</a:t>
            </a:r>
            <a:r>
              <a:rPr lang="zh-CN" altLang="en-US" sz="1400" dirty="0" smtClean="0">
                <a:latin typeface="SimHei" panose="02010609060101010101" pitchFamily="49" charset="-122"/>
                <a:ea typeface="SimHei" panose="02010609060101010101" pitchFamily="49" charset="-122"/>
              </a:rPr>
              <a:t>溪谷</a:t>
            </a:r>
            <a:endParaRPr lang="ja-JP" altLang="en-US" sz="1400" dirty="0" smtClean="0">
              <a:latin typeface="SimHei" panose="02010609060101010101" pitchFamily="49" charset="-122"/>
              <a:ea typeface="SimHei" panose="02010609060101010101" pitchFamily="49" charset="-122"/>
            </a:endParaRPr>
          </a:p>
          <a:p>
            <a:pPr eaLnBrk="1" fontAlgn="t" hangingPunct="1">
              <a:lnSpc>
                <a:spcPts val="1500"/>
              </a:lnSpc>
              <a:defRPr/>
            </a:pPr>
            <a:r>
              <a:rPr lang="ja-JP" altLang="en-US" sz="1400" dirty="0" smtClean="0"/>
              <a:t>　</a:t>
            </a:r>
            <a:r>
              <a:rPr lang="en-US" altLang="ja-JP" sz="1400" dirty="0" smtClean="0"/>
              <a:t> </a:t>
            </a:r>
            <a:r>
              <a:rPr lang="ja-JP" altLang="en-US" sz="1400" dirty="0" smtClean="0"/>
              <a:t>　</a:t>
            </a:r>
            <a:r>
              <a:rPr lang="zh-CN" altLang="en-US" sz="1400" dirty="0"/>
              <a:t> </a:t>
            </a:r>
            <a:r>
              <a:rPr lang="zh-CN" altLang="en-US" sz="1400" dirty="0" smtClean="0"/>
              <a:t> </a:t>
            </a:r>
            <a:r>
              <a:rPr lang="en-US" altLang="ja-JP" sz="1400" dirty="0" smtClean="0">
                <a:solidFill>
                  <a:schemeClr val="accent1">
                    <a:lumMod val="50000"/>
                  </a:schemeClr>
                </a:solidFill>
              </a:rPr>
              <a:t>■</a:t>
            </a:r>
            <a:r>
              <a:rPr lang="zh-CN" altLang="en-US" sz="1400" dirty="0" smtClean="0">
                <a:latin typeface="SimHei" panose="02010609060101010101" pitchFamily="49" charset="-122"/>
                <a:ea typeface="SimHei" panose="02010609060101010101" pitchFamily="49" charset="-122"/>
              </a:rPr>
              <a:t>从上</a:t>
            </a:r>
            <a:r>
              <a:rPr lang="ja-JP" altLang="en-US" sz="1400" dirty="0" smtClean="0">
                <a:latin typeface="SimHei" panose="02010609060101010101" pitchFamily="49" charset="-122"/>
                <a:ea typeface="SimHei" panose="02010609060101010101" pitchFamily="49" charset="-122"/>
              </a:rPr>
              <a:t>流</a:t>
            </a:r>
            <a:r>
              <a:rPr lang="zh-CN" altLang="en-US" sz="1400" dirty="0" smtClean="0">
                <a:latin typeface="SimHei" panose="02010609060101010101" pitchFamily="49" charset="-122"/>
                <a:ea typeface="SimHei" panose="02010609060101010101" pitchFamily="49" charset="-122"/>
              </a:rPr>
              <a:t>的</a:t>
            </a:r>
            <a:r>
              <a:rPr lang="ja-JP" altLang="en-US" sz="1400" b="1" dirty="0" smtClean="0">
                <a:latin typeface="SimHei" panose="02010609060101010101" pitchFamily="49" charset="-122"/>
                <a:ea typeface="SimHei" panose="02010609060101010101" pitchFamily="49" charset="-122"/>
              </a:rPr>
              <a:t>横尾</a:t>
            </a:r>
            <a:r>
              <a:rPr lang="zh-CN" altLang="en-US" sz="1400" b="1" dirty="0" smtClean="0">
                <a:latin typeface="SimHei" panose="02010609060101010101" pitchFamily="49" charset="-122"/>
                <a:ea typeface="SimHei" panose="02010609060101010101" pitchFamily="49" charset="-122"/>
              </a:rPr>
              <a:t>到</a:t>
            </a:r>
            <a:r>
              <a:rPr lang="ja-JP" altLang="en-US" sz="1400" b="1" dirty="0" smtClean="0">
                <a:latin typeface="SimHei" panose="02010609060101010101" pitchFamily="49" charset="-122"/>
                <a:ea typeface="SimHei" panose="02010609060101010101" pitchFamily="49" charset="-122"/>
              </a:rPr>
              <a:t>大正池</a:t>
            </a:r>
            <a:r>
              <a:rPr lang="zh-CN" altLang="en-US" sz="1400" dirty="0" smtClean="0">
                <a:latin typeface="SimHei" panose="02010609060101010101" pitchFamily="49" charset="-122"/>
                <a:ea typeface="SimHei" panose="02010609060101010101" pitchFamily="49" charset="-122"/>
              </a:rPr>
              <a:t>约</a:t>
            </a:r>
            <a:r>
              <a:rPr lang="en-US" altLang="ja-JP" sz="1400" b="1" dirty="0" smtClean="0">
                <a:latin typeface="SimHei" panose="02010609060101010101" pitchFamily="49" charset="-122"/>
                <a:ea typeface="SimHei" panose="02010609060101010101" pitchFamily="49" charset="-122"/>
              </a:rPr>
              <a:t>10</a:t>
            </a:r>
            <a:r>
              <a:rPr lang="zh-CN" altLang="en-US" sz="1400" b="1" dirty="0" smtClean="0">
                <a:latin typeface="SimHei" panose="02010609060101010101" pitchFamily="49" charset="-122"/>
                <a:ea typeface="SimHei" panose="02010609060101010101" pitchFamily="49" charset="-122"/>
              </a:rPr>
              <a:t>公里</a:t>
            </a:r>
            <a:r>
              <a:rPr lang="zh-CN" altLang="en-US" sz="1400" dirty="0" smtClean="0">
                <a:latin typeface="SimHei" panose="02010609060101010101" pitchFamily="49" charset="-122"/>
                <a:ea typeface="SimHei" panose="02010609060101010101" pitchFamily="49" charset="-122"/>
              </a:rPr>
              <a:t>高差约</a:t>
            </a:r>
            <a:r>
              <a:rPr lang="en-US" altLang="ja-JP" sz="1400" b="1" dirty="0" smtClean="0">
                <a:latin typeface="SimHei" panose="02010609060101010101" pitchFamily="49" charset="-122"/>
                <a:ea typeface="SimHei" panose="02010609060101010101" pitchFamily="49" charset="-122"/>
              </a:rPr>
              <a:t>100</a:t>
            </a:r>
            <a:r>
              <a:rPr lang="zh-CN" altLang="en-US" sz="1400" b="1" dirty="0" smtClean="0">
                <a:latin typeface="SimHei" panose="02010609060101010101" pitchFamily="49" charset="-122"/>
                <a:ea typeface="SimHei" panose="02010609060101010101" pitchFamily="49" charset="-122"/>
              </a:rPr>
              <a:t>米</a:t>
            </a:r>
            <a:r>
              <a:rPr lang="en-US" altLang="ja-JP" sz="1400" dirty="0" smtClean="0">
                <a:latin typeface="SimHei" panose="02010609060101010101" pitchFamily="49" charset="-122"/>
                <a:ea typeface="SimHei" panose="02010609060101010101" pitchFamily="49" charset="-122"/>
              </a:rPr>
              <a:t>  </a:t>
            </a:r>
            <a:r>
              <a:rPr lang="ja-JP" altLang="en-US" sz="1400" dirty="0" smtClean="0">
                <a:latin typeface="SimHei" panose="02010609060101010101" pitchFamily="49" charset="-122"/>
                <a:ea typeface="SimHei" panose="02010609060101010101" pitchFamily="49" charset="-122"/>
              </a:rPr>
              <a:t>谷底</a:t>
            </a:r>
            <a:r>
              <a:rPr lang="zh-CN" altLang="en-US" sz="1400" dirty="0" smtClean="0">
                <a:latin typeface="SimHei" panose="02010609060101010101" pitchFamily="49" charset="-122"/>
                <a:ea typeface="SimHei" panose="02010609060101010101" pitchFamily="49" charset="-122"/>
              </a:rPr>
              <a:t>宽约</a:t>
            </a:r>
            <a:r>
              <a:rPr lang="en-US" altLang="ja-JP" sz="1400" b="1" dirty="0" smtClean="0">
                <a:latin typeface="SimHei" panose="02010609060101010101" pitchFamily="49" charset="-122"/>
                <a:ea typeface="SimHei" panose="02010609060101010101" pitchFamily="49" charset="-122"/>
              </a:rPr>
              <a:t>500</a:t>
            </a:r>
            <a:r>
              <a:rPr lang="zh-CN" altLang="en-US" sz="1400" b="1" dirty="0" smtClean="0">
                <a:latin typeface="SimHei" panose="02010609060101010101" pitchFamily="49" charset="-122"/>
                <a:ea typeface="SimHei" panose="02010609060101010101" pitchFamily="49" charset="-122"/>
              </a:rPr>
              <a:t>米</a:t>
            </a:r>
            <a:endParaRPr lang="ja-JP" altLang="en-US" sz="1400" b="1" dirty="0" smtClean="0">
              <a:latin typeface="SimHei" panose="02010609060101010101" pitchFamily="49" charset="-122"/>
              <a:ea typeface="SimHei" panose="02010609060101010101" pitchFamily="49" charset="-122"/>
            </a:endParaRPr>
          </a:p>
          <a:p>
            <a:pPr eaLnBrk="1" fontAlgn="t" hangingPunct="1">
              <a:defRPr/>
            </a:pPr>
            <a:r>
              <a:rPr lang="ja-JP" altLang="en-US" b="1" dirty="0" smtClean="0">
                <a:solidFill>
                  <a:srgbClr val="CC00CC"/>
                </a:solidFill>
                <a:ea typeface="HGPｺﾞｼｯｸE" pitchFamily="50" charset="-128"/>
              </a:rPr>
              <a:t>　</a:t>
            </a:r>
            <a:r>
              <a:rPr lang="en-US" altLang="ja-JP" b="1" dirty="0" smtClean="0">
                <a:solidFill>
                  <a:srgbClr val="CC00CC"/>
                </a:solidFill>
                <a:ea typeface="HGPｺﾞｼｯｸE" pitchFamily="50" charset="-128"/>
              </a:rPr>
              <a:t>■</a:t>
            </a:r>
            <a:r>
              <a:rPr lang="zh-CN" altLang="en-US" dirty="0" smtClean="0">
                <a:solidFill>
                  <a:schemeClr val="accent2"/>
                </a:solidFill>
                <a:latin typeface="SimHei" panose="02010609060101010101" pitchFamily="49" charset="-122"/>
                <a:ea typeface="SimHei" panose="02010609060101010101" pitchFamily="49" charset="-122"/>
              </a:rPr>
              <a:t>丰富的</a:t>
            </a:r>
            <a:r>
              <a:rPr lang="ja-JP" altLang="en-US" dirty="0" smtClean="0">
                <a:solidFill>
                  <a:schemeClr val="accent2"/>
                </a:solidFill>
                <a:latin typeface="SimHei" panose="02010609060101010101" pitchFamily="49" charset="-122"/>
                <a:ea typeface="SimHei" panose="02010609060101010101" pitchFamily="49" charset="-122"/>
              </a:rPr>
              <a:t>生物</a:t>
            </a:r>
            <a:r>
              <a:rPr lang="zh-CN" altLang="en-US" dirty="0" smtClean="0">
                <a:solidFill>
                  <a:schemeClr val="accent2"/>
                </a:solidFill>
                <a:latin typeface="SimHei" panose="02010609060101010101" pitchFamily="49" charset="-122"/>
                <a:ea typeface="SimHei" panose="02010609060101010101" pitchFamily="49" charset="-122"/>
              </a:rPr>
              <a:t>世界</a:t>
            </a:r>
            <a:r>
              <a:rPr lang="ja-JP" altLang="en-US" sz="1200" dirty="0" smtClean="0">
                <a:solidFill>
                  <a:schemeClr val="accent2"/>
                </a:solidFill>
                <a:ea typeface="HGPｺﾞｼｯｸE" pitchFamily="50" charset="-128"/>
              </a:rPr>
              <a:t>　</a:t>
            </a:r>
          </a:p>
          <a:p>
            <a:pPr eaLnBrk="1" fontAlgn="t" hangingPunct="1">
              <a:lnSpc>
                <a:spcPts val="1400"/>
              </a:lnSpc>
              <a:defRPr/>
            </a:pPr>
            <a:r>
              <a:rPr lang="ja-JP" altLang="en-US" sz="1400" dirty="0" smtClean="0"/>
              <a:t>　　　</a:t>
            </a:r>
            <a:r>
              <a:rPr lang="ja-JP" altLang="en-US" sz="1400" dirty="0" smtClean="0">
                <a:solidFill>
                  <a:schemeClr val="accent1">
                    <a:lumMod val="50000"/>
                  </a:schemeClr>
                </a:solidFill>
              </a:rPr>
              <a:t>■</a:t>
            </a:r>
            <a:r>
              <a:rPr lang="ja-JP" altLang="en-US" sz="1400" dirty="0" smtClean="0">
                <a:latin typeface="SimHei" panose="02010609060101010101" pitchFamily="49" charset="-122"/>
                <a:ea typeface="SimHei" panose="02010609060101010101" pitchFamily="49" charset="-122"/>
              </a:rPr>
              <a:t>低山</a:t>
            </a:r>
            <a:r>
              <a:rPr lang="zh-CN" altLang="en-US" sz="1400" dirty="0" smtClean="0">
                <a:latin typeface="SimHei" panose="02010609060101010101" pitchFamily="49" charset="-122"/>
                <a:ea typeface="SimHei" panose="02010609060101010101" pitchFamily="49" charset="-122"/>
              </a:rPr>
              <a:t>带、亚</a:t>
            </a:r>
            <a:r>
              <a:rPr lang="ja-JP" altLang="en-US" sz="1400" dirty="0" smtClean="0">
                <a:latin typeface="SimHei" panose="02010609060101010101" pitchFamily="49" charset="-122"/>
                <a:ea typeface="SimHei" panose="02010609060101010101" pitchFamily="49" charset="-122"/>
              </a:rPr>
              <a:t>高山</a:t>
            </a:r>
            <a:r>
              <a:rPr lang="zh-CN" altLang="en-US" sz="1400" dirty="0" smtClean="0">
                <a:latin typeface="SimHei" panose="02010609060101010101" pitchFamily="49" charset="-122"/>
                <a:ea typeface="SimHei" panose="02010609060101010101" pitchFamily="49" charset="-122"/>
              </a:rPr>
              <a:t>带、寒带植物，阔叶树、针叶树、</a:t>
            </a:r>
            <a:r>
              <a:rPr lang="ja-JP" altLang="en-US" sz="1400" dirty="0" smtClean="0">
                <a:latin typeface="SimHei" panose="02010609060101010101" pitchFamily="49" charset="-122"/>
                <a:ea typeface="SimHei" panose="02010609060101010101" pitchFamily="49" charset="-122"/>
              </a:rPr>
              <a:t>花</a:t>
            </a:r>
            <a:r>
              <a:rPr lang="zh-CN" altLang="en-US" sz="1400" dirty="0" smtClean="0">
                <a:latin typeface="SimHei" panose="02010609060101010101" pitchFamily="49" charset="-122"/>
                <a:ea typeface="SimHei" panose="02010609060101010101" pitchFamily="49" charset="-122"/>
              </a:rPr>
              <a:t>木草木，动物</a:t>
            </a:r>
            <a:r>
              <a:rPr lang="ja-JP" altLang="en-US" sz="1400" dirty="0" smtClean="0">
                <a:latin typeface="SimHei" panose="02010609060101010101" pitchFamily="49" charset="-122"/>
                <a:ea typeface="SimHei" panose="02010609060101010101" pitchFamily="49" charset="-122"/>
              </a:rPr>
              <a:t>・・・</a:t>
            </a:r>
            <a:r>
              <a:rPr lang="ja-JP" altLang="en-US" sz="1400" b="1" dirty="0" smtClean="0">
                <a:solidFill>
                  <a:schemeClr val="accent1">
                    <a:lumMod val="50000"/>
                  </a:schemeClr>
                </a:solidFill>
                <a:latin typeface="SimHei" panose="02010609060101010101" pitchFamily="49" charset="-122"/>
                <a:ea typeface="SimHei" panose="02010609060101010101" pitchFamily="49" charset="-122"/>
              </a:rPr>
              <a:t>生物多</a:t>
            </a:r>
            <a:r>
              <a:rPr lang="zh-CN" altLang="en-US" sz="1400" b="1" dirty="0" smtClean="0">
                <a:solidFill>
                  <a:schemeClr val="accent1">
                    <a:lumMod val="50000"/>
                  </a:schemeClr>
                </a:solidFill>
                <a:latin typeface="SimHei" panose="02010609060101010101" pitchFamily="49" charset="-122"/>
                <a:ea typeface="SimHei" panose="02010609060101010101" pitchFamily="49" charset="-122"/>
              </a:rPr>
              <a:t>样</a:t>
            </a:r>
            <a:r>
              <a:rPr lang="ja-JP" altLang="en-US" sz="1400" b="1" dirty="0" smtClean="0">
                <a:solidFill>
                  <a:schemeClr val="accent1">
                    <a:lumMod val="50000"/>
                  </a:schemeClr>
                </a:solidFill>
                <a:latin typeface="SimHei" panose="02010609060101010101" pitchFamily="49" charset="-122"/>
                <a:ea typeface="SimHei" panose="02010609060101010101" pitchFamily="49" charset="-122"/>
              </a:rPr>
              <a:t>性</a:t>
            </a:r>
            <a:endParaRPr lang="en-US" altLang="ja-JP" sz="1400" b="1" dirty="0" smtClean="0">
              <a:solidFill>
                <a:schemeClr val="accent1">
                  <a:lumMod val="50000"/>
                </a:schemeClr>
              </a:solidFill>
              <a:latin typeface="SimHei" panose="02010609060101010101" pitchFamily="49" charset="-122"/>
              <a:ea typeface="SimHei" panose="02010609060101010101" pitchFamily="49" charset="-122"/>
            </a:endParaRPr>
          </a:p>
          <a:p>
            <a:pPr eaLnBrk="1" fontAlgn="t" hangingPunct="1">
              <a:defRPr/>
            </a:pPr>
            <a:r>
              <a:rPr lang="ja-JP" altLang="en-US" b="1" dirty="0" smtClean="0">
                <a:solidFill>
                  <a:srgbClr val="CC00CC"/>
                </a:solidFill>
                <a:ea typeface="HGPｺﾞｼｯｸE" pitchFamily="50" charset="-128"/>
              </a:rPr>
              <a:t>　</a:t>
            </a:r>
            <a:r>
              <a:rPr lang="en-US" altLang="ja-JP" b="1" dirty="0" smtClean="0">
                <a:solidFill>
                  <a:srgbClr val="CC00CC"/>
                </a:solidFill>
                <a:ea typeface="HGPｺﾞｼｯｸE" pitchFamily="50" charset="-128"/>
              </a:rPr>
              <a:t>■</a:t>
            </a:r>
            <a:r>
              <a:rPr lang="zh-CN" altLang="en-US" dirty="0" smtClean="0">
                <a:solidFill>
                  <a:schemeClr val="accent2"/>
                </a:solidFill>
                <a:latin typeface="SimHei" panose="02010609060101010101" pitchFamily="49" charset="-122"/>
                <a:ea typeface="SimHei" panose="02010609060101010101" pitchFamily="49" charset="-122"/>
              </a:rPr>
              <a:t>雄壮与柔美并存</a:t>
            </a:r>
            <a:r>
              <a:rPr lang="ja-JP" altLang="en-US" dirty="0" smtClean="0">
                <a:solidFill>
                  <a:schemeClr val="accent2"/>
                </a:solidFill>
                <a:ea typeface="HGPｺﾞｼｯｸE" pitchFamily="50" charset="-128"/>
              </a:rPr>
              <a:t>　</a:t>
            </a:r>
          </a:p>
          <a:p>
            <a:pPr eaLnBrk="1" fontAlgn="t" hangingPunct="1">
              <a:lnSpc>
                <a:spcPts val="1400"/>
              </a:lnSpc>
              <a:defRPr/>
            </a:pPr>
            <a:r>
              <a:rPr lang="ja-JP" altLang="en-US" sz="1400" dirty="0" smtClean="0">
                <a:solidFill>
                  <a:schemeClr val="accent2"/>
                </a:solidFill>
                <a:ea typeface="HGPｺﾞｼｯｸE" pitchFamily="50" charset="-128"/>
              </a:rPr>
              <a:t>　　　</a:t>
            </a:r>
            <a:r>
              <a:rPr lang="ja-JP" altLang="en-US" sz="1400" dirty="0" smtClean="0">
                <a:solidFill>
                  <a:schemeClr val="accent1">
                    <a:lumMod val="50000"/>
                  </a:schemeClr>
                </a:solidFill>
              </a:rPr>
              <a:t>■</a:t>
            </a:r>
            <a:r>
              <a:rPr lang="ja-JP" altLang="en-US" sz="1400" dirty="0" smtClean="0">
                <a:latin typeface="SimHei" panose="02010609060101010101" pitchFamily="49" charset="-122"/>
                <a:ea typeface="SimHei" panose="02010609060101010101" pitchFamily="49" charset="-122"/>
              </a:rPr>
              <a:t>清</a:t>
            </a:r>
            <a:r>
              <a:rPr lang="zh-CN" altLang="en-US" sz="1400" dirty="0" smtClean="0">
                <a:latin typeface="SimHei" panose="02010609060101010101" pitchFamily="49" charset="-122"/>
                <a:ea typeface="SimHei" panose="02010609060101010101" pitchFamily="49" charset="-122"/>
              </a:rPr>
              <a:t>澈的溪</a:t>
            </a:r>
            <a:r>
              <a:rPr lang="ja-JP" altLang="en-US" sz="1400" dirty="0" smtClean="0">
                <a:latin typeface="SimHei" panose="02010609060101010101" pitchFamily="49" charset="-122"/>
                <a:ea typeface="SimHei" panose="02010609060101010101" pitchFamily="49" charset="-122"/>
              </a:rPr>
              <a:t>流</a:t>
            </a:r>
            <a:r>
              <a:rPr lang="zh-CN" altLang="en-US" sz="1400" dirty="0" smtClean="0">
                <a:latin typeface="SimHei" panose="02010609060101010101" pitchFamily="49" charset="-122"/>
                <a:ea typeface="SimHei" panose="02010609060101010101" pitchFamily="49" charset="-122"/>
              </a:rPr>
              <a:t>、</a:t>
            </a:r>
            <a:r>
              <a:rPr lang="ja-JP" altLang="en-US" sz="1400" dirty="0" smtClean="0">
                <a:latin typeface="SimHei" panose="02010609060101010101" pitchFamily="49" charset="-122"/>
                <a:ea typeface="SimHei" panose="02010609060101010101" pitchFamily="49" charset="-122"/>
              </a:rPr>
              <a:t>池</a:t>
            </a:r>
            <a:r>
              <a:rPr lang="zh-CN" altLang="en-US" sz="1400" dirty="0" smtClean="0">
                <a:latin typeface="SimHei" panose="02010609060101010101" pitchFamily="49" charset="-122"/>
                <a:ea typeface="SimHei" panose="02010609060101010101" pitchFamily="49" charset="-122"/>
              </a:rPr>
              <a:t>塘</a:t>
            </a:r>
            <a:r>
              <a:rPr lang="ja-JP" altLang="en-US" sz="1400" dirty="0" smtClean="0">
                <a:latin typeface="SimHei" panose="02010609060101010101" pitchFamily="49" charset="-122"/>
                <a:ea typeface="SimHei" panose="02010609060101010101" pitchFamily="49" charset="-122"/>
              </a:rPr>
              <a:t>湿</a:t>
            </a:r>
            <a:r>
              <a:rPr lang="zh-CN" altLang="en-US" sz="1400" dirty="0" smtClean="0">
                <a:latin typeface="SimHei" panose="02010609060101010101" pitchFamily="49" charset="-122"/>
                <a:ea typeface="SimHei" panose="02010609060101010101" pitchFamily="49" charset="-122"/>
              </a:rPr>
              <a:t>地、河岸林、针叶</a:t>
            </a:r>
            <a:r>
              <a:rPr lang="ja-JP" altLang="en-US" sz="1400" dirty="0" smtClean="0">
                <a:latin typeface="SimHei" panose="02010609060101010101" pitchFamily="49" charset="-122"/>
                <a:ea typeface="SimHei" panose="02010609060101010101" pitchFamily="49" charset="-122"/>
              </a:rPr>
              <a:t>林</a:t>
            </a:r>
            <a:r>
              <a:rPr lang="zh-CN" altLang="en-US" sz="1400" dirty="0" smtClean="0">
                <a:latin typeface="SimHei" panose="02010609060101010101" pitchFamily="49" charset="-122"/>
                <a:ea typeface="SimHei" panose="02010609060101010101" pitchFamily="49" charset="-122"/>
              </a:rPr>
              <a:t>、悬岩绝壁</a:t>
            </a:r>
            <a:r>
              <a:rPr lang="ja-JP" altLang="en-US" sz="1400" dirty="0" smtClean="0">
                <a:latin typeface="SimHei" panose="02010609060101010101" pitchFamily="49" charset="-122"/>
                <a:ea typeface="SimHei" panose="02010609060101010101" pitchFamily="49" charset="-122"/>
              </a:rPr>
              <a:t>・・・ 山</a:t>
            </a:r>
            <a:r>
              <a:rPr lang="zh-CN" altLang="en-US" sz="1400" dirty="0" smtClean="0">
                <a:latin typeface="SimHei" panose="02010609060101010101" pitchFamily="49" charset="-122"/>
                <a:ea typeface="SimHei" panose="02010609060101010101" pitchFamily="49" charset="-122"/>
              </a:rPr>
              <a:t>、</a:t>
            </a:r>
            <a:r>
              <a:rPr lang="ja-JP" altLang="en-US" sz="1400" dirty="0" smtClean="0">
                <a:latin typeface="SimHei" panose="02010609060101010101" pitchFamily="49" charset="-122"/>
                <a:ea typeface="SimHei" panose="02010609060101010101" pitchFamily="49" charset="-122"/>
              </a:rPr>
              <a:t>水</a:t>
            </a:r>
            <a:r>
              <a:rPr lang="zh-CN" altLang="en-US" sz="1400" dirty="0">
                <a:latin typeface="SimHei" panose="02010609060101010101" pitchFamily="49" charset="-122"/>
                <a:ea typeface="SimHei" panose="02010609060101010101" pitchFamily="49" charset="-122"/>
              </a:rPr>
              <a:t>、</a:t>
            </a:r>
            <a:r>
              <a:rPr lang="ja-JP" altLang="en-US" sz="1400" dirty="0" smtClean="0">
                <a:latin typeface="SimHei" panose="02010609060101010101" pitchFamily="49" charset="-122"/>
                <a:ea typeface="SimHei" panose="02010609060101010101" pitchFamily="49" charset="-122"/>
              </a:rPr>
              <a:t>緑</a:t>
            </a:r>
            <a:r>
              <a:rPr lang="zh-CN" altLang="en-US" sz="1400" dirty="0" smtClean="0">
                <a:latin typeface="SimHei" panose="02010609060101010101" pitchFamily="49" charset="-122"/>
                <a:ea typeface="SimHei" panose="02010609060101010101" pitchFamily="49" charset="-122"/>
              </a:rPr>
              <a:t>的</a:t>
            </a:r>
            <a:r>
              <a:rPr lang="zh-CN" altLang="en-US" sz="1400" b="1" dirty="0" smtClean="0">
                <a:solidFill>
                  <a:schemeClr val="hlink"/>
                </a:solidFill>
                <a:latin typeface="SimHei" panose="02010609060101010101" pitchFamily="49" charset="-122"/>
                <a:ea typeface="SimHei" panose="02010609060101010101" pitchFamily="49" charset="-122"/>
              </a:rPr>
              <a:t>绝</a:t>
            </a:r>
            <a:r>
              <a:rPr lang="ja-JP" altLang="en-US" sz="1400" b="1" dirty="0" smtClean="0">
                <a:solidFill>
                  <a:schemeClr val="hlink"/>
                </a:solidFill>
                <a:latin typeface="SimHei" panose="02010609060101010101" pitchFamily="49" charset="-122"/>
                <a:ea typeface="SimHei" panose="02010609060101010101" pitchFamily="49" charset="-122"/>
              </a:rPr>
              <a:t>妙</a:t>
            </a:r>
            <a:r>
              <a:rPr lang="zh-CN" altLang="en-US" sz="1400" b="1" dirty="0" smtClean="0">
                <a:solidFill>
                  <a:schemeClr val="hlink"/>
                </a:solidFill>
                <a:latin typeface="SimHei" panose="02010609060101010101" pitchFamily="49" charset="-122"/>
                <a:ea typeface="SimHei" panose="02010609060101010101" pitchFamily="49" charset="-122"/>
              </a:rPr>
              <a:t>组合，形成了十分珍奇的</a:t>
            </a:r>
            <a:r>
              <a:rPr lang="ja-JP" altLang="en-US" sz="1400" b="1" dirty="0" smtClean="0">
                <a:solidFill>
                  <a:schemeClr val="hlink"/>
                </a:solidFill>
                <a:latin typeface="SimHei" panose="02010609060101010101" pitchFamily="49" charset="-122"/>
                <a:ea typeface="SimHei" panose="02010609060101010101" pitchFamily="49" charset="-122"/>
              </a:rPr>
              <a:t>景</a:t>
            </a:r>
            <a:r>
              <a:rPr lang="zh-CN" altLang="en-US" sz="1400" b="1" dirty="0" smtClean="0">
                <a:solidFill>
                  <a:schemeClr val="hlink"/>
                </a:solidFill>
                <a:latin typeface="SimHei" panose="02010609060101010101" pitchFamily="49" charset="-122"/>
                <a:ea typeface="SimHei" panose="02010609060101010101" pitchFamily="49" charset="-122"/>
              </a:rPr>
              <a:t>观</a:t>
            </a:r>
            <a:endParaRPr lang="ja-JP" altLang="en-US" sz="1400" b="1" dirty="0" smtClean="0">
              <a:solidFill>
                <a:schemeClr val="hlink"/>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392246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11078</TotalTime>
  <Words>914</Words>
  <Application>Microsoft Office PowerPoint</Application>
  <PresentationFormat>画面に合わせる (4:3)</PresentationFormat>
  <Paragraphs>260</Paragraphs>
  <Slides>9</Slides>
  <Notes>7</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RENT-Y005</dc:creator>
  <cp:lastModifiedBy>管理者</cp:lastModifiedBy>
  <cp:revision>535</cp:revision>
  <cp:lastPrinted>2016-05-20T00:16:21Z</cp:lastPrinted>
  <dcterms:created xsi:type="dcterms:W3CDTF">2015-12-04T05:01:25Z</dcterms:created>
  <dcterms:modified xsi:type="dcterms:W3CDTF">2016-06-29T00:29:47Z</dcterms:modified>
</cp:coreProperties>
</file>